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 id="2147483661" r:id="rId5"/>
  </p:sldMasterIdLst>
  <p:notesMasterIdLst>
    <p:notesMasterId r:id="rId34"/>
  </p:notesMasterIdLst>
  <p:sldIdLst>
    <p:sldId id="2145706211" r:id="rId6"/>
    <p:sldId id="2145706283" r:id="rId7"/>
    <p:sldId id="2145706271" r:id="rId8"/>
    <p:sldId id="2145706278" r:id="rId9"/>
    <p:sldId id="2145706292" r:id="rId10"/>
    <p:sldId id="2145706279" r:id="rId11"/>
    <p:sldId id="2145706289" r:id="rId12"/>
    <p:sldId id="2145706291" r:id="rId13"/>
    <p:sldId id="2145706293" r:id="rId14"/>
    <p:sldId id="2145706296" r:id="rId15"/>
    <p:sldId id="2145706295" r:id="rId16"/>
    <p:sldId id="2145706294" r:id="rId17"/>
    <p:sldId id="2145706280" r:id="rId18"/>
    <p:sldId id="2145706297" r:id="rId19"/>
    <p:sldId id="2145706298" r:id="rId20"/>
    <p:sldId id="2145706299" r:id="rId21"/>
    <p:sldId id="2145706300" r:id="rId22"/>
    <p:sldId id="2145706285" r:id="rId23"/>
    <p:sldId id="2145706287" r:id="rId24"/>
    <p:sldId id="2145706286" r:id="rId25"/>
    <p:sldId id="2145706288" r:id="rId26"/>
    <p:sldId id="2145706273" r:id="rId27"/>
    <p:sldId id="2145706274" r:id="rId28"/>
    <p:sldId id="2145706281" r:id="rId29"/>
    <p:sldId id="2145706233" r:id="rId30"/>
    <p:sldId id="2145706282" r:id="rId31"/>
    <p:sldId id="2145706258" r:id="rId32"/>
    <p:sldId id="21457062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68"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8C76F"/>
    <a:srgbClr val="05593B"/>
    <a:srgbClr val="505050"/>
    <a:srgbClr val="123D80"/>
    <a:srgbClr val="18B7FB"/>
    <a:srgbClr val="FF91AA"/>
    <a:srgbClr val="941E66"/>
    <a:srgbClr val="05C680"/>
    <a:srgbClr val="FFC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4" autoAdjust="0"/>
    <p:restoredTop sz="84901" autoAdjust="0"/>
  </p:normalViewPr>
  <p:slideViewPr>
    <p:cSldViewPr snapToGrid="0">
      <p:cViewPr varScale="1">
        <p:scale>
          <a:sx n="52" d="100"/>
          <a:sy n="52" d="100"/>
        </p:scale>
        <p:origin x="1248" y="56"/>
      </p:cViewPr>
      <p:guideLst>
        <p:guide pos="168"/>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1" d="100"/>
          <a:sy n="51" d="100"/>
        </p:scale>
        <p:origin x="2692" y="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s, Akash" userId="d1b87425-4b5d-4afb-bce7-20b89c0822d8" providerId="ADAL" clId="{074FCC12-7044-4A1B-A3AA-E91A1E671122}"/>
    <pc:docChg chg="undo redo custSel addSld delSld modSld sldOrd">
      <pc:chgData name="Das, Akash" userId="d1b87425-4b5d-4afb-bce7-20b89c0822d8" providerId="ADAL" clId="{074FCC12-7044-4A1B-A3AA-E91A1E671122}" dt="2021-10-30T09:41:18.231" v="4723" actId="20577"/>
      <pc:docMkLst>
        <pc:docMk/>
      </pc:docMkLst>
      <pc:sldChg chg="modSp mod ord modNotesTx">
        <pc:chgData name="Das, Akash" userId="d1b87425-4b5d-4afb-bce7-20b89c0822d8" providerId="ADAL" clId="{074FCC12-7044-4A1B-A3AA-E91A1E671122}" dt="2021-10-30T09:39:55.033" v="4535" actId="20577"/>
        <pc:sldMkLst>
          <pc:docMk/>
          <pc:sldMk cId="0" sldId="278"/>
        </pc:sldMkLst>
        <pc:spChg chg="mod">
          <ac:chgData name="Das, Akash" userId="d1b87425-4b5d-4afb-bce7-20b89c0822d8" providerId="ADAL" clId="{074FCC12-7044-4A1B-A3AA-E91A1E671122}" dt="2021-10-29T06:02:43.914" v="1104" actId="1076"/>
          <ac:spMkLst>
            <pc:docMk/>
            <pc:sldMk cId="0" sldId="278"/>
            <ac:spMk id="314" creationId="{00000000-0000-0000-0000-000000000000}"/>
          </ac:spMkLst>
        </pc:spChg>
        <pc:spChg chg="mod">
          <ac:chgData name="Das, Akash" userId="d1b87425-4b5d-4afb-bce7-20b89c0822d8" providerId="ADAL" clId="{074FCC12-7044-4A1B-A3AA-E91A1E671122}" dt="2021-10-30T09:39:33.657" v="4459" actId="20577"/>
          <ac:spMkLst>
            <pc:docMk/>
            <pc:sldMk cId="0" sldId="278"/>
            <ac:spMk id="315" creationId="{00000000-0000-0000-0000-000000000000}"/>
          </ac:spMkLst>
        </pc:spChg>
      </pc:sldChg>
      <pc:sldChg chg="del">
        <pc:chgData name="Das, Akash" userId="d1b87425-4b5d-4afb-bce7-20b89c0822d8" providerId="ADAL" clId="{074FCC12-7044-4A1B-A3AA-E91A1E671122}" dt="2021-10-30T07:40:20.672" v="3654" actId="47"/>
        <pc:sldMkLst>
          <pc:docMk/>
          <pc:sldMk cId="1728930548" sldId="761"/>
        </pc:sldMkLst>
      </pc:sldChg>
      <pc:sldChg chg="del">
        <pc:chgData name="Das, Akash" userId="d1b87425-4b5d-4afb-bce7-20b89c0822d8" providerId="ADAL" clId="{074FCC12-7044-4A1B-A3AA-E91A1E671122}" dt="2021-10-30T07:40:20.672" v="3654" actId="47"/>
        <pc:sldMkLst>
          <pc:docMk/>
          <pc:sldMk cId="2424738516" sldId="1900"/>
        </pc:sldMkLst>
      </pc:sldChg>
      <pc:sldChg chg="del">
        <pc:chgData name="Das, Akash" userId="d1b87425-4b5d-4afb-bce7-20b89c0822d8" providerId="ADAL" clId="{074FCC12-7044-4A1B-A3AA-E91A1E671122}" dt="2021-10-30T07:40:20.672" v="3654" actId="47"/>
        <pc:sldMkLst>
          <pc:docMk/>
          <pc:sldMk cId="1236684231" sldId="1969"/>
        </pc:sldMkLst>
      </pc:sldChg>
      <pc:sldChg chg="del">
        <pc:chgData name="Das, Akash" userId="d1b87425-4b5d-4afb-bce7-20b89c0822d8" providerId="ADAL" clId="{074FCC12-7044-4A1B-A3AA-E91A1E671122}" dt="2021-10-30T07:40:20.672" v="3654" actId="47"/>
        <pc:sldMkLst>
          <pc:docMk/>
          <pc:sldMk cId="2967737932" sldId="2145706156"/>
        </pc:sldMkLst>
      </pc:sldChg>
      <pc:sldChg chg="del">
        <pc:chgData name="Das, Akash" userId="d1b87425-4b5d-4afb-bce7-20b89c0822d8" providerId="ADAL" clId="{074FCC12-7044-4A1B-A3AA-E91A1E671122}" dt="2021-10-30T07:40:20.672" v="3654" actId="47"/>
        <pc:sldMkLst>
          <pc:docMk/>
          <pc:sldMk cId="3788641113" sldId="2145706160"/>
        </pc:sldMkLst>
      </pc:sldChg>
      <pc:sldChg chg="del">
        <pc:chgData name="Das, Akash" userId="d1b87425-4b5d-4afb-bce7-20b89c0822d8" providerId="ADAL" clId="{074FCC12-7044-4A1B-A3AA-E91A1E671122}" dt="2021-10-30T07:40:20.672" v="3654" actId="47"/>
        <pc:sldMkLst>
          <pc:docMk/>
          <pc:sldMk cId="2357400035" sldId="2145706164"/>
        </pc:sldMkLst>
      </pc:sldChg>
      <pc:sldChg chg="del">
        <pc:chgData name="Das, Akash" userId="d1b87425-4b5d-4afb-bce7-20b89c0822d8" providerId="ADAL" clId="{074FCC12-7044-4A1B-A3AA-E91A1E671122}" dt="2021-10-30T07:40:20.672" v="3654" actId="47"/>
        <pc:sldMkLst>
          <pc:docMk/>
          <pc:sldMk cId="315228065" sldId="2145706170"/>
        </pc:sldMkLst>
      </pc:sldChg>
      <pc:sldChg chg="del">
        <pc:chgData name="Das, Akash" userId="d1b87425-4b5d-4afb-bce7-20b89c0822d8" providerId="ADAL" clId="{074FCC12-7044-4A1B-A3AA-E91A1E671122}" dt="2021-10-30T07:40:20.672" v="3654" actId="47"/>
        <pc:sldMkLst>
          <pc:docMk/>
          <pc:sldMk cId="256345900" sldId="2145706190"/>
        </pc:sldMkLst>
      </pc:sldChg>
      <pc:sldChg chg="del">
        <pc:chgData name="Das, Akash" userId="d1b87425-4b5d-4afb-bce7-20b89c0822d8" providerId="ADAL" clId="{074FCC12-7044-4A1B-A3AA-E91A1E671122}" dt="2021-10-30T07:40:20.672" v="3654" actId="47"/>
        <pc:sldMkLst>
          <pc:docMk/>
          <pc:sldMk cId="2768507865" sldId="2145706194"/>
        </pc:sldMkLst>
      </pc:sldChg>
      <pc:sldChg chg="del">
        <pc:chgData name="Das, Akash" userId="d1b87425-4b5d-4afb-bce7-20b89c0822d8" providerId="ADAL" clId="{074FCC12-7044-4A1B-A3AA-E91A1E671122}" dt="2021-10-30T07:40:20.672" v="3654" actId="47"/>
        <pc:sldMkLst>
          <pc:docMk/>
          <pc:sldMk cId="3735221637" sldId="2145706195"/>
        </pc:sldMkLst>
      </pc:sldChg>
      <pc:sldChg chg="del">
        <pc:chgData name="Das, Akash" userId="d1b87425-4b5d-4afb-bce7-20b89c0822d8" providerId="ADAL" clId="{074FCC12-7044-4A1B-A3AA-E91A1E671122}" dt="2021-10-30T07:40:20.672" v="3654" actId="47"/>
        <pc:sldMkLst>
          <pc:docMk/>
          <pc:sldMk cId="3314141097" sldId="2145706207"/>
        </pc:sldMkLst>
      </pc:sldChg>
      <pc:sldChg chg="modSp mod modAnim modNotesTx">
        <pc:chgData name="Das, Akash" userId="d1b87425-4b5d-4afb-bce7-20b89c0822d8" providerId="ADAL" clId="{074FCC12-7044-4A1B-A3AA-E91A1E671122}" dt="2021-10-30T09:38:51.823" v="4320" actId="20577"/>
        <pc:sldMkLst>
          <pc:docMk/>
          <pc:sldMk cId="4229964768" sldId="2145706211"/>
        </pc:sldMkLst>
        <pc:spChg chg="mod">
          <ac:chgData name="Das, Akash" userId="d1b87425-4b5d-4afb-bce7-20b89c0822d8" providerId="ADAL" clId="{074FCC12-7044-4A1B-A3AA-E91A1E671122}" dt="2021-10-28T06:43:31.115" v="33" actId="14100"/>
          <ac:spMkLst>
            <pc:docMk/>
            <pc:sldMk cId="4229964768" sldId="2145706211"/>
            <ac:spMk id="3" creationId="{E409A30E-DFCE-A642-9CBC-B47F95201FC2}"/>
          </ac:spMkLst>
        </pc:spChg>
      </pc:sldChg>
      <pc:sldChg chg="addSp delSp modSp mod ord modNotesTx">
        <pc:chgData name="Das, Akash" userId="d1b87425-4b5d-4afb-bce7-20b89c0822d8" providerId="ADAL" clId="{074FCC12-7044-4A1B-A3AA-E91A1E671122}" dt="2021-10-29T09:43:48.318" v="1965"/>
        <pc:sldMkLst>
          <pc:docMk/>
          <pc:sldMk cId="3342921964" sldId="2145706220"/>
        </pc:sldMkLst>
        <pc:spChg chg="mod">
          <ac:chgData name="Das, Akash" userId="d1b87425-4b5d-4afb-bce7-20b89c0822d8" providerId="ADAL" clId="{074FCC12-7044-4A1B-A3AA-E91A1E671122}" dt="2021-10-29T09:20:54.525" v="1239" actId="20577"/>
          <ac:spMkLst>
            <pc:docMk/>
            <pc:sldMk cId="3342921964" sldId="2145706220"/>
            <ac:spMk id="25" creationId="{349FB3FA-32D3-7040-8AC6-883BEA3F1A98}"/>
          </ac:spMkLst>
        </pc:spChg>
        <pc:spChg chg="del">
          <ac:chgData name="Das, Akash" userId="d1b87425-4b5d-4afb-bce7-20b89c0822d8" providerId="ADAL" clId="{074FCC12-7044-4A1B-A3AA-E91A1E671122}" dt="2021-10-29T05:37:27.403" v="306" actId="931"/>
          <ac:spMkLst>
            <pc:docMk/>
            <pc:sldMk cId="3342921964" sldId="2145706220"/>
            <ac:spMk id="26" creationId="{B2F60503-4241-3E44-AA61-E7FBC5EC3E54}"/>
          </ac:spMkLst>
        </pc:spChg>
        <pc:spChg chg="mod">
          <ac:chgData name="Das, Akash" userId="d1b87425-4b5d-4afb-bce7-20b89c0822d8" providerId="ADAL" clId="{074FCC12-7044-4A1B-A3AA-E91A1E671122}" dt="2021-10-29T09:24:05.102" v="1419" actId="20577"/>
          <ac:spMkLst>
            <pc:docMk/>
            <pc:sldMk cId="3342921964" sldId="2145706220"/>
            <ac:spMk id="29" creationId="{B7D952E2-A2F1-2A4C-8D08-C193D785F0DE}"/>
          </ac:spMkLst>
        </pc:spChg>
        <pc:spChg chg="mod">
          <ac:chgData name="Das, Akash" userId="d1b87425-4b5d-4afb-bce7-20b89c0822d8" providerId="ADAL" clId="{074FCC12-7044-4A1B-A3AA-E91A1E671122}" dt="2021-10-28T06:44:05.323" v="55" actId="20577"/>
          <ac:spMkLst>
            <pc:docMk/>
            <pc:sldMk cId="3342921964" sldId="2145706220"/>
            <ac:spMk id="30" creationId="{369A7066-F788-2B4E-A08F-CED889EC1D63}"/>
          </ac:spMkLst>
        </pc:spChg>
        <pc:graphicFrameChg chg="add del mod">
          <ac:chgData name="Das, Akash" userId="d1b87425-4b5d-4afb-bce7-20b89c0822d8" providerId="ADAL" clId="{074FCC12-7044-4A1B-A3AA-E91A1E671122}" dt="2021-10-29T05:44:40.922" v="595"/>
          <ac:graphicFrameMkLst>
            <pc:docMk/>
            <pc:sldMk cId="3342921964" sldId="2145706220"/>
            <ac:graphicFrameMk id="4" creationId="{042B66CA-4DD1-4F15-9CFC-EF670A776149}"/>
          </ac:graphicFrameMkLst>
        </pc:graphicFrameChg>
        <pc:picChg chg="add mod">
          <ac:chgData name="Das, Akash" userId="d1b87425-4b5d-4afb-bce7-20b89c0822d8" providerId="ADAL" clId="{074FCC12-7044-4A1B-A3AA-E91A1E671122}" dt="2021-10-29T05:38:44.901" v="317" actId="14826"/>
          <ac:picMkLst>
            <pc:docMk/>
            <pc:sldMk cId="3342921964" sldId="2145706220"/>
            <ac:picMk id="3" creationId="{C628E93C-E91E-435B-80CA-0204B834C4A5}"/>
          </ac:picMkLst>
        </pc:picChg>
      </pc:sldChg>
      <pc:sldChg chg="del">
        <pc:chgData name="Das, Akash" userId="d1b87425-4b5d-4afb-bce7-20b89c0822d8" providerId="ADAL" clId="{074FCC12-7044-4A1B-A3AA-E91A1E671122}" dt="2021-10-30T07:40:20.672" v="3654" actId="47"/>
        <pc:sldMkLst>
          <pc:docMk/>
          <pc:sldMk cId="1232744582" sldId="2145706229"/>
        </pc:sldMkLst>
      </pc:sldChg>
      <pc:sldChg chg="del">
        <pc:chgData name="Das, Akash" userId="d1b87425-4b5d-4afb-bce7-20b89c0822d8" providerId="ADAL" clId="{074FCC12-7044-4A1B-A3AA-E91A1E671122}" dt="2021-10-30T07:40:20.672" v="3654" actId="47"/>
        <pc:sldMkLst>
          <pc:docMk/>
          <pc:sldMk cId="3721638145" sldId="2145706231"/>
        </pc:sldMkLst>
      </pc:sldChg>
      <pc:sldChg chg="modSp mod ord">
        <pc:chgData name="Das, Akash" userId="d1b87425-4b5d-4afb-bce7-20b89c0822d8" providerId="ADAL" clId="{074FCC12-7044-4A1B-A3AA-E91A1E671122}" dt="2021-10-29T06:03:09.059" v="1108"/>
        <pc:sldMkLst>
          <pc:docMk/>
          <pc:sldMk cId="397445891" sldId="2145706232"/>
        </pc:sldMkLst>
        <pc:spChg chg="mod">
          <ac:chgData name="Das, Akash" userId="d1b87425-4b5d-4afb-bce7-20b89c0822d8" providerId="ADAL" clId="{074FCC12-7044-4A1B-A3AA-E91A1E671122}" dt="2021-10-29T05:57:00.837" v="1026" actId="20577"/>
          <ac:spMkLst>
            <pc:docMk/>
            <pc:sldMk cId="397445891" sldId="2145706232"/>
            <ac:spMk id="5" creationId="{5EF22521-5960-4641-B3B7-C35B8A2ED9C0}"/>
          </ac:spMkLst>
        </pc:spChg>
        <pc:spChg chg="mod">
          <ac:chgData name="Das, Akash" userId="d1b87425-4b5d-4afb-bce7-20b89c0822d8" providerId="ADAL" clId="{074FCC12-7044-4A1B-A3AA-E91A1E671122}" dt="2021-10-28T06:44:39.354" v="77" actId="20577"/>
          <ac:spMkLst>
            <pc:docMk/>
            <pc:sldMk cId="397445891" sldId="2145706232"/>
            <ac:spMk id="9" creationId="{7D37A75F-AD91-024B-BB3A-7675CD62C6FA}"/>
          </ac:spMkLst>
        </pc:spChg>
        <pc:spChg chg="mod">
          <ac:chgData name="Das, Akash" userId="d1b87425-4b5d-4afb-bce7-20b89c0822d8" providerId="ADAL" clId="{074FCC12-7044-4A1B-A3AA-E91A1E671122}" dt="2021-10-28T06:45:03.504" v="89" actId="20577"/>
          <ac:spMkLst>
            <pc:docMk/>
            <pc:sldMk cId="397445891" sldId="2145706232"/>
            <ac:spMk id="16" creationId="{6E6EDB30-CAC9-6541-81C1-2499C2CDC10F}"/>
          </ac:spMkLst>
        </pc:spChg>
      </pc:sldChg>
      <pc:sldChg chg="modSp mod ord">
        <pc:chgData name="Das, Akash" userId="d1b87425-4b5d-4afb-bce7-20b89c0822d8" providerId="ADAL" clId="{074FCC12-7044-4A1B-A3AA-E91A1E671122}" dt="2021-10-30T07:30:02.028" v="3414"/>
        <pc:sldMkLst>
          <pc:docMk/>
          <pc:sldMk cId="1157645484" sldId="2145706233"/>
        </pc:sldMkLst>
        <pc:spChg chg="mod">
          <ac:chgData name="Das, Akash" userId="d1b87425-4b5d-4afb-bce7-20b89c0822d8" providerId="ADAL" clId="{074FCC12-7044-4A1B-A3AA-E91A1E671122}" dt="2021-10-30T07:22:07.215" v="3125" actId="20577"/>
          <ac:spMkLst>
            <pc:docMk/>
            <pc:sldMk cId="1157645484" sldId="2145706233"/>
            <ac:spMk id="6" creationId="{C496267A-C5A7-4D4C-A2C2-E2A696EF0A1F}"/>
          </ac:spMkLst>
        </pc:spChg>
      </pc:sldChg>
      <pc:sldChg chg="modSp del mod ord modNotesTx">
        <pc:chgData name="Das, Akash" userId="d1b87425-4b5d-4afb-bce7-20b89c0822d8" providerId="ADAL" clId="{074FCC12-7044-4A1B-A3AA-E91A1E671122}" dt="2021-10-29T09:38:15.534" v="1785" actId="47"/>
        <pc:sldMkLst>
          <pc:docMk/>
          <pc:sldMk cId="163866972" sldId="2145706238"/>
        </pc:sldMkLst>
        <pc:spChg chg="mod">
          <ac:chgData name="Das, Akash" userId="d1b87425-4b5d-4afb-bce7-20b89c0822d8" providerId="ADAL" clId="{074FCC12-7044-4A1B-A3AA-E91A1E671122}" dt="2021-10-29T09:35:09.731" v="1689" actId="1076"/>
          <ac:spMkLst>
            <pc:docMk/>
            <pc:sldMk cId="163866972" sldId="2145706238"/>
            <ac:spMk id="316" creationId="{00000000-0000-0000-0000-000000000000}"/>
          </ac:spMkLst>
        </pc:spChg>
        <pc:spChg chg="mod">
          <ac:chgData name="Das, Akash" userId="d1b87425-4b5d-4afb-bce7-20b89c0822d8" providerId="ADAL" clId="{074FCC12-7044-4A1B-A3AA-E91A1E671122}" dt="2021-10-29T09:35:08.774" v="1688" actId="1076"/>
          <ac:spMkLst>
            <pc:docMk/>
            <pc:sldMk cId="163866972" sldId="2145706238"/>
            <ac:spMk id="317" creationId="{00000000-0000-0000-0000-000000000000}"/>
          </ac:spMkLst>
        </pc:spChg>
      </pc:sldChg>
      <pc:sldChg chg="modSp mod ord modNotesTx">
        <pc:chgData name="Das, Akash" userId="d1b87425-4b5d-4afb-bce7-20b89c0822d8" providerId="ADAL" clId="{074FCC12-7044-4A1B-A3AA-E91A1E671122}" dt="2021-10-29T09:45:57.401" v="2165"/>
        <pc:sldMkLst>
          <pc:docMk/>
          <pc:sldMk cId="2302642245" sldId="2145706242"/>
        </pc:sldMkLst>
        <pc:spChg chg="mod">
          <ac:chgData name="Das, Akash" userId="d1b87425-4b5d-4afb-bce7-20b89c0822d8" providerId="ADAL" clId="{074FCC12-7044-4A1B-A3AA-E91A1E671122}" dt="2021-10-29T09:44:14.185" v="2014" actId="20577"/>
          <ac:spMkLst>
            <pc:docMk/>
            <pc:sldMk cId="2302642245" sldId="2145706242"/>
            <ac:spMk id="32" creationId="{56EBE25B-AB25-4F3F-9FF2-7F00177C3FE5}"/>
          </ac:spMkLst>
        </pc:spChg>
        <pc:spChg chg="mod">
          <ac:chgData name="Das, Akash" userId="d1b87425-4b5d-4afb-bce7-20b89c0822d8" providerId="ADAL" clId="{074FCC12-7044-4A1B-A3AA-E91A1E671122}" dt="2021-10-29T09:45:12.837" v="2163" actId="20577"/>
          <ac:spMkLst>
            <pc:docMk/>
            <pc:sldMk cId="2302642245" sldId="2145706242"/>
            <ac:spMk id="89" creationId="{00000000-0000-0000-0000-000000000000}"/>
          </ac:spMkLst>
        </pc:spChg>
      </pc:sldChg>
      <pc:sldChg chg="addSp delSp modSp del mod ord">
        <pc:chgData name="Das, Akash" userId="d1b87425-4b5d-4afb-bce7-20b89c0822d8" providerId="ADAL" clId="{074FCC12-7044-4A1B-A3AA-E91A1E671122}" dt="2021-10-29T09:29:34.868" v="1451" actId="47"/>
        <pc:sldMkLst>
          <pc:docMk/>
          <pc:sldMk cId="1303830159" sldId="2145706243"/>
        </pc:sldMkLst>
        <pc:spChg chg="add del mod">
          <ac:chgData name="Das, Akash" userId="d1b87425-4b5d-4afb-bce7-20b89c0822d8" providerId="ADAL" clId="{074FCC12-7044-4A1B-A3AA-E91A1E671122}" dt="2021-10-29T09:29:04.189" v="1444" actId="478"/>
          <ac:spMkLst>
            <pc:docMk/>
            <pc:sldMk cId="1303830159" sldId="2145706243"/>
            <ac:spMk id="3" creationId="{A612EB71-CCBE-4FAB-9E4C-A9E60CC4D684}"/>
          </ac:spMkLst>
        </pc:spChg>
        <pc:spChg chg="mod">
          <ac:chgData name="Das, Akash" userId="d1b87425-4b5d-4afb-bce7-20b89c0822d8" providerId="ADAL" clId="{074FCC12-7044-4A1B-A3AA-E91A1E671122}" dt="2021-10-29T09:20:24.068" v="1160" actId="20577"/>
          <ac:spMkLst>
            <pc:docMk/>
            <pc:sldMk cId="1303830159" sldId="2145706243"/>
            <ac:spMk id="103" creationId="{00000000-0000-0000-0000-000000000000}"/>
          </ac:spMkLst>
        </pc:spChg>
        <pc:spChg chg="add del mod">
          <ac:chgData name="Das, Akash" userId="d1b87425-4b5d-4afb-bce7-20b89c0822d8" providerId="ADAL" clId="{074FCC12-7044-4A1B-A3AA-E91A1E671122}" dt="2021-10-29T09:29:04.189" v="1444" actId="478"/>
          <ac:spMkLst>
            <pc:docMk/>
            <pc:sldMk cId="1303830159" sldId="2145706243"/>
            <ac:spMk id="104" creationId="{00000000-0000-0000-0000-000000000000}"/>
          </ac:spMkLst>
        </pc:spChg>
      </pc:sldChg>
      <pc:sldChg chg="modSp mod ord modNotesTx">
        <pc:chgData name="Das, Akash" userId="d1b87425-4b5d-4afb-bce7-20b89c0822d8" providerId="ADAL" clId="{074FCC12-7044-4A1B-A3AA-E91A1E671122}" dt="2021-10-29T13:24:25.309" v="2243"/>
        <pc:sldMkLst>
          <pc:docMk/>
          <pc:sldMk cId="444685053" sldId="2145706244"/>
        </pc:sldMkLst>
        <pc:spChg chg="mod">
          <ac:chgData name="Das, Akash" userId="d1b87425-4b5d-4afb-bce7-20b89c0822d8" providerId="ADAL" clId="{074FCC12-7044-4A1B-A3AA-E91A1E671122}" dt="2021-10-29T09:40:01.572" v="1822" actId="20577"/>
          <ac:spMkLst>
            <pc:docMk/>
            <pc:sldMk cId="444685053" sldId="2145706244"/>
            <ac:spMk id="115" creationId="{00000000-0000-0000-0000-000000000000}"/>
          </ac:spMkLst>
        </pc:spChg>
        <pc:spChg chg="mod">
          <ac:chgData name="Das, Akash" userId="d1b87425-4b5d-4afb-bce7-20b89c0822d8" providerId="ADAL" clId="{074FCC12-7044-4A1B-A3AA-E91A1E671122}" dt="2021-10-29T09:40:50.617" v="1956" actId="20577"/>
          <ac:spMkLst>
            <pc:docMk/>
            <pc:sldMk cId="444685053" sldId="2145706244"/>
            <ac:spMk id="116" creationId="{00000000-0000-0000-0000-000000000000}"/>
          </ac:spMkLst>
        </pc:spChg>
      </pc:sldChg>
      <pc:sldChg chg="delSp modSp mod ord modNotesTx">
        <pc:chgData name="Das, Akash" userId="d1b87425-4b5d-4afb-bce7-20b89c0822d8" providerId="ADAL" clId="{074FCC12-7044-4A1B-A3AA-E91A1E671122}" dt="2021-10-30T05:27:10.595" v="2282" actId="20577"/>
        <pc:sldMkLst>
          <pc:docMk/>
          <pc:sldMk cId="1567285758" sldId="2145706246"/>
        </pc:sldMkLst>
        <pc:spChg chg="mod">
          <ac:chgData name="Das, Akash" userId="d1b87425-4b5d-4afb-bce7-20b89c0822d8" providerId="ADAL" clId="{074FCC12-7044-4A1B-A3AA-E91A1E671122}" dt="2021-10-29T09:38:27.356" v="1786" actId="20577"/>
          <ac:spMkLst>
            <pc:docMk/>
            <pc:sldMk cId="1567285758" sldId="2145706246"/>
            <ac:spMk id="141" creationId="{00000000-0000-0000-0000-000000000000}"/>
          </ac:spMkLst>
        </pc:spChg>
        <pc:spChg chg="mod">
          <ac:chgData name="Das, Akash" userId="d1b87425-4b5d-4afb-bce7-20b89c0822d8" providerId="ADAL" clId="{074FCC12-7044-4A1B-A3AA-E91A1E671122}" dt="2021-10-29T09:36:27.626" v="1742" actId="403"/>
          <ac:spMkLst>
            <pc:docMk/>
            <pc:sldMk cId="1567285758" sldId="2145706246"/>
            <ac:spMk id="142" creationId="{00000000-0000-0000-0000-000000000000}"/>
          </ac:spMkLst>
        </pc:spChg>
        <pc:spChg chg="del mod">
          <ac:chgData name="Das, Akash" userId="d1b87425-4b5d-4afb-bce7-20b89c0822d8" providerId="ADAL" clId="{074FCC12-7044-4A1B-A3AA-E91A1E671122}" dt="2021-10-29T09:36:03.956" v="1720" actId="478"/>
          <ac:spMkLst>
            <pc:docMk/>
            <pc:sldMk cId="1567285758" sldId="2145706246"/>
            <ac:spMk id="143" creationId="{00000000-0000-0000-0000-000000000000}"/>
          </ac:spMkLst>
        </pc:spChg>
      </pc:sldChg>
      <pc:sldChg chg="modSp del mod ord">
        <pc:chgData name="Das, Akash" userId="d1b87425-4b5d-4afb-bce7-20b89c0822d8" providerId="ADAL" clId="{074FCC12-7044-4A1B-A3AA-E91A1E671122}" dt="2021-10-29T06:03:00.507" v="1106" actId="47"/>
        <pc:sldMkLst>
          <pc:docMk/>
          <pc:sldMk cId="2563107665" sldId="2145706247"/>
        </pc:sldMkLst>
        <pc:spChg chg="mod">
          <ac:chgData name="Das, Akash" userId="d1b87425-4b5d-4afb-bce7-20b89c0822d8" providerId="ADAL" clId="{074FCC12-7044-4A1B-A3AA-E91A1E671122}" dt="2021-10-29T06:00:48.088" v="1069" actId="20577"/>
          <ac:spMkLst>
            <pc:docMk/>
            <pc:sldMk cId="2563107665" sldId="2145706247"/>
            <ac:spMk id="158" creationId="{00000000-0000-0000-0000-000000000000}"/>
          </ac:spMkLst>
        </pc:spChg>
        <pc:spChg chg="mod">
          <ac:chgData name="Das, Akash" userId="d1b87425-4b5d-4afb-bce7-20b89c0822d8" providerId="ADAL" clId="{074FCC12-7044-4A1B-A3AA-E91A1E671122}" dt="2021-10-29T06:00:41.959" v="1048" actId="1076"/>
          <ac:spMkLst>
            <pc:docMk/>
            <pc:sldMk cId="2563107665" sldId="2145706247"/>
            <ac:spMk id="159" creationId="{00000000-0000-0000-0000-000000000000}"/>
          </ac:spMkLst>
        </pc:spChg>
      </pc:sldChg>
      <pc:sldChg chg="del">
        <pc:chgData name="Das, Akash" userId="d1b87425-4b5d-4afb-bce7-20b89c0822d8" providerId="ADAL" clId="{074FCC12-7044-4A1B-A3AA-E91A1E671122}" dt="2021-10-30T07:40:20.672" v="3654" actId="47"/>
        <pc:sldMkLst>
          <pc:docMk/>
          <pc:sldMk cId="718264261" sldId="2145706248"/>
        </pc:sldMkLst>
      </pc:sldChg>
      <pc:sldChg chg="del">
        <pc:chgData name="Das, Akash" userId="d1b87425-4b5d-4afb-bce7-20b89c0822d8" providerId="ADAL" clId="{074FCC12-7044-4A1B-A3AA-E91A1E671122}" dt="2021-10-30T07:40:20.672" v="3654" actId="47"/>
        <pc:sldMkLst>
          <pc:docMk/>
          <pc:sldMk cId="3161639901" sldId="2145706249"/>
        </pc:sldMkLst>
      </pc:sldChg>
      <pc:sldChg chg="modSp mod ord">
        <pc:chgData name="Das, Akash" userId="d1b87425-4b5d-4afb-bce7-20b89c0822d8" providerId="ADAL" clId="{074FCC12-7044-4A1B-A3AA-E91A1E671122}" dt="2021-10-30T07:39:41.298" v="3653"/>
        <pc:sldMkLst>
          <pc:docMk/>
          <pc:sldMk cId="1101833903" sldId="2145706251"/>
        </pc:sldMkLst>
        <pc:spChg chg="mod">
          <ac:chgData name="Das, Akash" userId="d1b87425-4b5d-4afb-bce7-20b89c0822d8" providerId="ADAL" clId="{074FCC12-7044-4A1B-A3AA-E91A1E671122}" dt="2021-10-30T07:36:44.248" v="3518" actId="20577"/>
          <ac:spMkLst>
            <pc:docMk/>
            <pc:sldMk cId="1101833903" sldId="2145706251"/>
            <ac:spMk id="407" creationId="{00000000-0000-0000-0000-000000000000}"/>
          </ac:spMkLst>
        </pc:spChg>
        <pc:spChg chg="mod">
          <ac:chgData name="Das, Akash" userId="d1b87425-4b5d-4afb-bce7-20b89c0822d8" providerId="ADAL" clId="{074FCC12-7044-4A1B-A3AA-E91A1E671122}" dt="2021-10-30T07:37:57.316" v="3588" actId="20577"/>
          <ac:spMkLst>
            <pc:docMk/>
            <pc:sldMk cId="1101833903" sldId="2145706251"/>
            <ac:spMk id="408" creationId="{00000000-0000-0000-0000-000000000000}"/>
          </ac:spMkLst>
        </pc:spChg>
        <pc:spChg chg="mod">
          <ac:chgData name="Das, Akash" userId="d1b87425-4b5d-4afb-bce7-20b89c0822d8" providerId="ADAL" clId="{074FCC12-7044-4A1B-A3AA-E91A1E671122}" dt="2021-10-30T07:39:15.343" v="3637" actId="20577"/>
          <ac:spMkLst>
            <pc:docMk/>
            <pc:sldMk cId="1101833903" sldId="2145706251"/>
            <ac:spMk id="409" creationId="{00000000-0000-0000-0000-000000000000}"/>
          </ac:spMkLst>
        </pc:spChg>
        <pc:spChg chg="mod">
          <ac:chgData name="Das, Akash" userId="d1b87425-4b5d-4afb-bce7-20b89c0822d8" providerId="ADAL" clId="{074FCC12-7044-4A1B-A3AA-E91A1E671122}" dt="2021-10-30T07:37:50.826" v="3580" actId="21"/>
          <ac:spMkLst>
            <pc:docMk/>
            <pc:sldMk cId="1101833903" sldId="2145706251"/>
            <ac:spMk id="410" creationId="{00000000-0000-0000-0000-000000000000}"/>
          </ac:spMkLst>
        </pc:spChg>
        <pc:spChg chg="mod">
          <ac:chgData name="Das, Akash" userId="d1b87425-4b5d-4afb-bce7-20b89c0822d8" providerId="ADAL" clId="{074FCC12-7044-4A1B-A3AA-E91A1E671122}" dt="2021-10-30T07:38:54.604" v="3626" actId="20577"/>
          <ac:spMkLst>
            <pc:docMk/>
            <pc:sldMk cId="1101833903" sldId="2145706251"/>
            <ac:spMk id="411" creationId="{00000000-0000-0000-0000-000000000000}"/>
          </ac:spMkLst>
        </pc:spChg>
        <pc:spChg chg="mod">
          <ac:chgData name="Das, Akash" userId="d1b87425-4b5d-4afb-bce7-20b89c0822d8" providerId="ADAL" clId="{074FCC12-7044-4A1B-A3AA-E91A1E671122}" dt="2021-10-30T07:39:21.250" v="3645" actId="20577"/>
          <ac:spMkLst>
            <pc:docMk/>
            <pc:sldMk cId="1101833903" sldId="2145706251"/>
            <ac:spMk id="412" creationId="{00000000-0000-0000-0000-000000000000}"/>
          </ac:spMkLst>
        </pc:spChg>
      </pc:sldChg>
      <pc:sldChg chg="modSp mod ord modNotesTx">
        <pc:chgData name="Das, Akash" userId="d1b87425-4b5d-4afb-bce7-20b89c0822d8" providerId="ADAL" clId="{074FCC12-7044-4A1B-A3AA-E91A1E671122}" dt="2021-10-30T07:21:24.833" v="3083" actId="20577"/>
        <pc:sldMkLst>
          <pc:docMk/>
          <pc:sldMk cId="1743822096" sldId="2145706254"/>
        </pc:sldMkLst>
        <pc:spChg chg="mod">
          <ac:chgData name="Das, Akash" userId="d1b87425-4b5d-4afb-bce7-20b89c0822d8" providerId="ADAL" clId="{074FCC12-7044-4A1B-A3AA-E91A1E671122}" dt="2021-10-30T07:20:44.234" v="3053" actId="20577"/>
          <ac:spMkLst>
            <pc:docMk/>
            <pc:sldMk cId="1743822096" sldId="2145706254"/>
            <ac:spMk id="220" creationId="{00000000-0000-0000-0000-000000000000}"/>
          </ac:spMkLst>
        </pc:spChg>
        <pc:spChg chg="mod">
          <ac:chgData name="Das, Akash" userId="d1b87425-4b5d-4afb-bce7-20b89c0822d8" providerId="ADAL" clId="{074FCC12-7044-4A1B-A3AA-E91A1E671122}" dt="2021-10-30T07:20:57.185" v="3082" actId="20577"/>
          <ac:spMkLst>
            <pc:docMk/>
            <pc:sldMk cId="1743822096" sldId="2145706254"/>
            <ac:spMk id="221" creationId="{00000000-0000-0000-0000-000000000000}"/>
          </ac:spMkLst>
        </pc:spChg>
        <pc:spChg chg="mod">
          <ac:chgData name="Das, Akash" userId="d1b87425-4b5d-4afb-bce7-20b89c0822d8" providerId="ADAL" clId="{074FCC12-7044-4A1B-A3AA-E91A1E671122}" dt="2021-10-30T06:44:08.787" v="2983" actId="20577"/>
          <ac:spMkLst>
            <pc:docMk/>
            <pc:sldMk cId="1743822096" sldId="2145706254"/>
            <ac:spMk id="222" creationId="{00000000-0000-0000-0000-000000000000}"/>
          </ac:spMkLst>
        </pc:spChg>
        <pc:spChg chg="mod">
          <ac:chgData name="Das, Akash" userId="d1b87425-4b5d-4afb-bce7-20b89c0822d8" providerId="ADAL" clId="{074FCC12-7044-4A1B-A3AA-E91A1E671122}" dt="2021-10-30T06:44:27.115" v="3019" actId="20577"/>
          <ac:spMkLst>
            <pc:docMk/>
            <pc:sldMk cId="1743822096" sldId="2145706254"/>
            <ac:spMk id="223" creationId="{00000000-0000-0000-0000-000000000000}"/>
          </ac:spMkLst>
        </pc:spChg>
        <pc:spChg chg="mod">
          <ac:chgData name="Das, Akash" userId="d1b87425-4b5d-4afb-bce7-20b89c0822d8" providerId="ADAL" clId="{074FCC12-7044-4A1B-A3AA-E91A1E671122}" dt="2021-10-30T06:41:10.418" v="2943" actId="14100"/>
          <ac:spMkLst>
            <pc:docMk/>
            <pc:sldMk cId="1743822096" sldId="2145706254"/>
            <ac:spMk id="224" creationId="{00000000-0000-0000-0000-000000000000}"/>
          </ac:spMkLst>
        </pc:spChg>
        <pc:spChg chg="mod">
          <ac:chgData name="Das, Akash" userId="d1b87425-4b5d-4afb-bce7-20b89c0822d8" providerId="ADAL" clId="{074FCC12-7044-4A1B-A3AA-E91A1E671122}" dt="2021-10-30T06:41:33.169" v="2973" actId="20577"/>
          <ac:spMkLst>
            <pc:docMk/>
            <pc:sldMk cId="1743822096" sldId="2145706254"/>
            <ac:spMk id="225" creationId="{00000000-0000-0000-0000-000000000000}"/>
          </ac:spMkLst>
        </pc:spChg>
      </pc:sldChg>
      <pc:sldChg chg="del">
        <pc:chgData name="Das, Akash" userId="d1b87425-4b5d-4afb-bce7-20b89c0822d8" providerId="ADAL" clId="{074FCC12-7044-4A1B-A3AA-E91A1E671122}" dt="2021-10-30T07:40:20.672" v="3654" actId="47"/>
        <pc:sldMkLst>
          <pc:docMk/>
          <pc:sldMk cId="2507764097" sldId="2145706255"/>
        </pc:sldMkLst>
      </pc:sldChg>
      <pc:sldChg chg="del">
        <pc:chgData name="Das, Akash" userId="d1b87425-4b5d-4afb-bce7-20b89c0822d8" providerId="ADAL" clId="{074FCC12-7044-4A1B-A3AA-E91A1E671122}" dt="2021-10-30T07:40:20.672" v="3654" actId="47"/>
        <pc:sldMkLst>
          <pc:docMk/>
          <pc:sldMk cId="780169918" sldId="2145706256"/>
        </pc:sldMkLst>
      </pc:sldChg>
      <pc:sldChg chg="modSp mod ord">
        <pc:chgData name="Das, Akash" userId="d1b87425-4b5d-4afb-bce7-20b89c0822d8" providerId="ADAL" clId="{074FCC12-7044-4A1B-A3AA-E91A1E671122}" dt="2021-10-30T07:30:02.028" v="3414"/>
        <pc:sldMkLst>
          <pc:docMk/>
          <pc:sldMk cId="2998720925" sldId="2145706257"/>
        </pc:sldMkLst>
        <pc:spChg chg="mod">
          <ac:chgData name="Das, Akash" userId="d1b87425-4b5d-4afb-bce7-20b89c0822d8" providerId="ADAL" clId="{074FCC12-7044-4A1B-A3AA-E91A1E671122}" dt="2021-10-30T07:22:12.819" v="3126"/>
          <ac:spMkLst>
            <pc:docMk/>
            <pc:sldMk cId="2998720925" sldId="2145706257"/>
            <ac:spMk id="6" creationId="{C496267A-C5A7-4D4C-A2C2-E2A696EF0A1F}"/>
          </ac:spMkLst>
        </pc:spChg>
      </pc:sldChg>
      <pc:sldChg chg="delSp modSp mod ord">
        <pc:chgData name="Das, Akash" userId="d1b87425-4b5d-4afb-bce7-20b89c0822d8" providerId="ADAL" clId="{074FCC12-7044-4A1B-A3AA-E91A1E671122}" dt="2021-10-30T07:30:02.028" v="3414"/>
        <pc:sldMkLst>
          <pc:docMk/>
          <pc:sldMk cId="2665008324" sldId="2145706258"/>
        </pc:sldMkLst>
        <pc:spChg chg="mod">
          <ac:chgData name="Das, Akash" userId="d1b87425-4b5d-4afb-bce7-20b89c0822d8" providerId="ADAL" clId="{074FCC12-7044-4A1B-A3AA-E91A1E671122}" dt="2021-10-30T07:29:36.657" v="3410" actId="20577"/>
          <ac:spMkLst>
            <pc:docMk/>
            <pc:sldMk cId="2665008324" sldId="2145706258"/>
            <ac:spMk id="5" creationId="{5EF22521-5960-4641-B3B7-C35B8A2ED9C0}"/>
          </ac:spMkLst>
        </pc:spChg>
        <pc:spChg chg="mod">
          <ac:chgData name="Das, Akash" userId="d1b87425-4b5d-4afb-bce7-20b89c0822d8" providerId="ADAL" clId="{074FCC12-7044-4A1B-A3AA-E91A1E671122}" dt="2021-10-30T07:28:37.670" v="3363" actId="20577"/>
          <ac:spMkLst>
            <pc:docMk/>
            <pc:sldMk cId="2665008324" sldId="2145706258"/>
            <ac:spMk id="9" creationId="{7D37A75F-AD91-024B-BB3A-7675CD62C6FA}"/>
          </ac:spMkLst>
        </pc:spChg>
        <pc:spChg chg="del">
          <ac:chgData name="Das, Akash" userId="d1b87425-4b5d-4afb-bce7-20b89c0822d8" providerId="ADAL" clId="{074FCC12-7044-4A1B-A3AA-E91A1E671122}" dt="2021-10-30T07:22:35.335" v="3128" actId="478"/>
          <ac:spMkLst>
            <pc:docMk/>
            <pc:sldMk cId="2665008324" sldId="2145706258"/>
            <ac:spMk id="16" creationId="{6E6EDB30-CAC9-6541-81C1-2499C2CDC10F}"/>
          </ac:spMkLst>
        </pc:spChg>
        <pc:picChg chg="del">
          <ac:chgData name="Das, Akash" userId="d1b87425-4b5d-4afb-bce7-20b89c0822d8" providerId="ADAL" clId="{074FCC12-7044-4A1B-A3AA-E91A1E671122}" dt="2021-10-30T07:22:29.756" v="3127" actId="478"/>
          <ac:picMkLst>
            <pc:docMk/>
            <pc:sldMk cId="2665008324" sldId="2145706258"/>
            <ac:picMk id="10" creationId="{6076F2FF-0297-7F4E-9B1E-EAF86CA6F47A}"/>
          </ac:picMkLst>
        </pc:picChg>
      </pc:sldChg>
      <pc:sldChg chg="modSp del mod">
        <pc:chgData name="Das, Akash" userId="d1b87425-4b5d-4afb-bce7-20b89c0822d8" providerId="ADAL" clId="{074FCC12-7044-4A1B-A3AA-E91A1E671122}" dt="2021-10-30T07:40:20.672" v="3654" actId="47"/>
        <pc:sldMkLst>
          <pc:docMk/>
          <pc:sldMk cId="1095649543" sldId="2145706259"/>
        </pc:sldMkLst>
        <pc:spChg chg="mod">
          <ac:chgData name="Das, Akash" userId="d1b87425-4b5d-4afb-bce7-20b89c0822d8" providerId="ADAL" clId="{074FCC12-7044-4A1B-A3AA-E91A1E671122}" dt="2021-10-29T09:27:06.862" v="1441" actId="20577"/>
          <ac:spMkLst>
            <pc:docMk/>
            <pc:sldMk cId="1095649543" sldId="2145706259"/>
            <ac:spMk id="6" creationId="{F0BDE5C1-D0E1-4581-A107-CD06CABB8907}"/>
          </ac:spMkLst>
        </pc:spChg>
      </pc:sldChg>
      <pc:sldChg chg="add del">
        <pc:chgData name="Das, Akash" userId="d1b87425-4b5d-4afb-bce7-20b89c0822d8" providerId="ADAL" clId="{074FCC12-7044-4A1B-A3AA-E91A1E671122}" dt="2021-10-30T07:40:20.672" v="3654" actId="47"/>
        <pc:sldMkLst>
          <pc:docMk/>
          <pc:sldMk cId="81691813" sldId="2145706260"/>
        </pc:sldMkLst>
      </pc:sldChg>
      <pc:sldChg chg="add del">
        <pc:chgData name="Das, Akash" userId="d1b87425-4b5d-4afb-bce7-20b89c0822d8" providerId="ADAL" clId="{074FCC12-7044-4A1B-A3AA-E91A1E671122}" dt="2021-10-30T07:40:20.672" v="3654" actId="47"/>
        <pc:sldMkLst>
          <pc:docMk/>
          <pc:sldMk cId="1483810131" sldId="2145706261"/>
        </pc:sldMkLst>
      </pc:sldChg>
      <pc:sldChg chg="add del">
        <pc:chgData name="Das, Akash" userId="d1b87425-4b5d-4afb-bce7-20b89c0822d8" providerId="ADAL" clId="{074FCC12-7044-4A1B-A3AA-E91A1E671122}" dt="2021-10-30T07:40:20.672" v="3654" actId="47"/>
        <pc:sldMkLst>
          <pc:docMk/>
          <pc:sldMk cId="799627474" sldId="2145706262"/>
        </pc:sldMkLst>
      </pc:sldChg>
      <pc:sldChg chg="modSp add mod modNotesTx">
        <pc:chgData name="Das, Akash" userId="d1b87425-4b5d-4afb-bce7-20b89c0822d8" providerId="ADAL" clId="{074FCC12-7044-4A1B-A3AA-E91A1E671122}" dt="2021-10-30T09:41:18.231" v="4723" actId="20577"/>
        <pc:sldMkLst>
          <pc:docMk/>
          <pc:sldMk cId="533506666" sldId="2145706263"/>
        </pc:sldMkLst>
        <pc:spChg chg="mod">
          <ac:chgData name="Das, Akash" userId="d1b87425-4b5d-4afb-bce7-20b89c0822d8" providerId="ADAL" clId="{074FCC12-7044-4A1B-A3AA-E91A1E671122}" dt="2021-10-29T09:29:53.164" v="1513" actId="20577"/>
          <ac:spMkLst>
            <pc:docMk/>
            <pc:sldMk cId="533506666" sldId="2145706263"/>
            <ac:spMk id="103" creationId="{00000000-0000-0000-0000-000000000000}"/>
          </ac:spMkLst>
        </pc:spChg>
        <pc:spChg chg="mod">
          <ac:chgData name="Das, Akash" userId="d1b87425-4b5d-4afb-bce7-20b89c0822d8" providerId="ADAL" clId="{074FCC12-7044-4A1B-A3AA-E91A1E671122}" dt="2021-10-29T09:30:16.694" v="1583" actId="20577"/>
          <ac:spMkLst>
            <pc:docMk/>
            <pc:sldMk cId="533506666" sldId="2145706263"/>
            <ac:spMk id="104" creationId="{00000000-0000-0000-0000-000000000000}"/>
          </ac:spMkLst>
        </pc:spChg>
      </pc:sldChg>
      <pc:sldChg chg="modSp add mod">
        <pc:chgData name="Das, Akash" userId="d1b87425-4b5d-4afb-bce7-20b89c0822d8" providerId="ADAL" clId="{074FCC12-7044-4A1B-A3AA-E91A1E671122}" dt="2021-10-29T09:30:37.294" v="1608" actId="20577"/>
        <pc:sldMkLst>
          <pc:docMk/>
          <pc:sldMk cId="3555845453" sldId="2145706264"/>
        </pc:sldMkLst>
        <pc:spChg chg="mod">
          <ac:chgData name="Das, Akash" userId="d1b87425-4b5d-4afb-bce7-20b89c0822d8" providerId="ADAL" clId="{074FCC12-7044-4A1B-A3AA-E91A1E671122}" dt="2021-10-29T09:30:37.294" v="1608" actId="20577"/>
          <ac:spMkLst>
            <pc:docMk/>
            <pc:sldMk cId="3555845453" sldId="2145706264"/>
            <ac:spMk id="104" creationId="{00000000-0000-0000-0000-000000000000}"/>
          </ac:spMkLst>
        </pc:spChg>
      </pc:sldChg>
      <pc:sldChg chg="add del">
        <pc:chgData name="Das, Akash" userId="d1b87425-4b5d-4afb-bce7-20b89c0822d8" providerId="ADAL" clId="{074FCC12-7044-4A1B-A3AA-E91A1E671122}" dt="2021-10-30T07:40:20.672" v="3654" actId="47"/>
        <pc:sldMkLst>
          <pc:docMk/>
          <pc:sldMk cId="3078364185" sldId="2145706265"/>
        </pc:sldMkLst>
      </pc:sldChg>
      <pc:sldChg chg="modSp add mod ord modNotesTx">
        <pc:chgData name="Das, Akash" userId="d1b87425-4b5d-4afb-bce7-20b89c0822d8" providerId="ADAL" clId="{074FCC12-7044-4A1B-A3AA-E91A1E671122}" dt="2021-10-30T05:35:25.871" v="2735" actId="20577"/>
        <pc:sldMkLst>
          <pc:docMk/>
          <pc:sldMk cId="2468412690" sldId="2145706266"/>
        </pc:sldMkLst>
        <pc:spChg chg="mod">
          <ac:chgData name="Das, Akash" userId="d1b87425-4b5d-4afb-bce7-20b89c0822d8" providerId="ADAL" clId="{074FCC12-7044-4A1B-A3AA-E91A1E671122}" dt="2021-10-30T05:34:30.190" v="2707" actId="20577"/>
          <ac:spMkLst>
            <pc:docMk/>
            <pc:sldMk cId="2468412690" sldId="2145706266"/>
            <ac:spMk id="141" creationId="{00000000-0000-0000-0000-000000000000}"/>
          </ac:spMkLst>
        </pc:spChg>
        <pc:spChg chg="mod">
          <ac:chgData name="Das, Akash" userId="d1b87425-4b5d-4afb-bce7-20b89c0822d8" providerId="ADAL" clId="{074FCC12-7044-4A1B-A3AA-E91A1E671122}" dt="2021-10-30T05:29:46.447" v="2514" actId="20577"/>
          <ac:spMkLst>
            <pc:docMk/>
            <pc:sldMk cId="2468412690" sldId="2145706266"/>
            <ac:spMk id="142" creationId="{00000000-0000-0000-0000-000000000000}"/>
          </ac:spMkLst>
        </pc:spChg>
        <pc:spChg chg="mod">
          <ac:chgData name="Das, Akash" userId="d1b87425-4b5d-4afb-bce7-20b89c0822d8" providerId="ADAL" clId="{074FCC12-7044-4A1B-A3AA-E91A1E671122}" dt="2021-10-30T05:34:18.101" v="2706" actId="20577"/>
          <ac:spMkLst>
            <pc:docMk/>
            <pc:sldMk cId="2468412690" sldId="2145706266"/>
            <ac:spMk id="143" creationId="{00000000-0000-0000-0000-000000000000}"/>
          </ac:spMkLst>
        </pc:spChg>
      </pc:sldChg>
      <pc:sldChg chg="add del">
        <pc:chgData name="Das, Akash" userId="d1b87425-4b5d-4afb-bce7-20b89c0822d8" providerId="ADAL" clId="{074FCC12-7044-4A1B-A3AA-E91A1E671122}" dt="2021-10-30T07:40:20.672" v="3654" actId="47"/>
        <pc:sldMkLst>
          <pc:docMk/>
          <pc:sldMk cId="3709435369" sldId="2145706267"/>
        </pc:sldMkLst>
      </pc:sldChg>
      <pc:sldChg chg="add del">
        <pc:chgData name="Das, Akash" userId="d1b87425-4b5d-4afb-bce7-20b89c0822d8" providerId="ADAL" clId="{074FCC12-7044-4A1B-A3AA-E91A1E671122}" dt="2021-10-30T07:40:20.672" v="3654" actId="47"/>
        <pc:sldMkLst>
          <pc:docMk/>
          <pc:sldMk cId="2551546305" sldId="2145706268"/>
        </pc:sldMkLst>
      </pc:sldChg>
      <pc:sldChg chg="add del">
        <pc:chgData name="Das, Akash" userId="d1b87425-4b5d-4afb-bce7-20b89c0822d8" providerId="ADAL" clId="{074FCC12-7044-4A1B-A3AA-E91A1E671122}" dt="2021-10-30T07:40:20.672" v="3654" actId="47"/>
        <pc:sldMkLst>
          <pc:docMk/>
          <pc:sldMk cId="2067249989" sldId="2145706269"/>
        </pc:sldMkLst>
      </pc:sldChg>
      <pc:sldChg chg="modSp add mod ord">
        <pc:chgData name="Das, Akash" userId="d1b87425-4b5d-4afb-bce7-20b89c0822d8" providerId="ADAL" clId="{074FCC12-7044-4A1B-A3AA-E91A1E671122}" dt="2021-10-30T06:39:08.293" v="2913" actId="20577"/>
        <pc:sldMkLst>
          <pc:docMk/>
          <pc:sldMk cId="1127563551" sldId="2145706270"/>
        </pc:sldMkLst>
        <pc:spChg chg="mod">
          <ac:chgData name="Das, Akash" userId="d1b87425-4b5d-4afb-bce7-20b89c0822d8" providerId="ADAL" clId="{074FCC12-7044-4A1B-A3AA-E91A1E671122}" dt="2021-10-30T06:35:09.384" v="2757" actId="14100"/>
          <ac:spMkLst>
            <pc:docMk/>
            <pc:sldMk cId="1127563551" sldId="2145706270"/>
            <ac:spMk id="103" creationId="{00000000-0000-0000-0000-000000000000}"/>
          </ac:spMkLst>
        </pc:spChg>
        <pc:spChg chg="mod">
          <ac:chgData name="Das, Akash" userId="d1b87425-4b5d-4afb-bce7-20b89c0822d8" providerId="ADAL" clId="{074FCC12-7044-4A1B-A3AA-E91A1E671122}" dt="2021-10-30T06:39:08.293" v="2913" actId="20577"/>
          <ac:spMkLst>
            <pc:docMk/>
            <pc:sldMk cId="1127563551" sldId="2145706270"/>
            <ac:spMk id="104" creationId="{00000000-0000-0000-0000-000000000000}"/>
          </ac:spMkLst>
        </pc:spChg>
      </pc:sldChg>
      <pc:sldChg chg="add del">
        <pc:chgData name="Das, Akash" userId="d1b87425-4b5d-4afb-bce7-20b89c0822d8" providerId="ADAL" clId="{074FCC12-7044-4A1B-A3AA-E91A1E671122}" dt="2021-10-30T07:40:20.672" v="3654" actId="47"/>
        <pc:sldMkLst>
          <pc:docMk/>
          <pc:sldMk cId="1106477057" sldId="2145706271"/>
        </pc:sldMkLst>
      </pc:sldChg>
      <pc:sldMasterChg chg="delSldLayout">
        <pc:chgData name="Das, Akash" userId="d1b87425-4b5d-4afb-bce7-20b89c0822d8" providerId="ADAL" clId="{074FCC12-7044-4A1B-A3AA-E91A1E671122}" dt="2021-10-30T07:40:20.672" v="3654" actId="47"/>
        <pc:sldMasterMkLst>
          <pc:docMk/>
          <pc:sldMasterMk cId="0" sldId="2147483661"/>
        </pc:sldMasterMkLst>
        <pc:sldLayoutChg chg="del">
          <pc:chgData name="Das, Akash" userId="d1b87425-4b5d-4afb-bce7-20b89c0822d8" providerId="ADAL" clId="{074FCC12-7044-4A1B-A3AA-E91A1E671122}" dt="2021-10-30T07:40:20.672" v="3654" actId="47"/>
          <pc:sldLayoutMkLst>
            <pc:docMk/>
            <pc:sldMasterMk cId="0" sldId="2147483661"/>
            <pc:sldLayoutMk cId="0" sldId="2147483654"/>
          </pc:sldLayoutMkLst>
        </pc:sldLayoutChg>
        <pc:sldLayoutChg chg="del">
          <pc:chgData name="Das, Akash" userId="d1b87425-4b5d-4afb-bce7-20b89c0822d8" providerId="ADAL" clId="{074FCC12-7044-4A1B-A3AA-E91A1E671122}" dt="2021-10-30T07:40:20.672" v="3654" actId="47"/>
          <pc:sldLayoutMkLst>
            <pc:docMk/>
            <pc:sldMasterMk cId="0" sldId="2147483661"/>
            <pc:sldLayoutMk cId="0" sldId="2147483655"/>
          </pc:sldLayoutMkLst>
        </pc:sldLayoutChg>
      </pc:sldMasterChg>
      <pc:sldMasterChg chg="delSldLayout">
        <pc:chgData name="Das, Akash" userId="d1b87425-4b5d-4afb-bce7-20b89c0822d8" providerId="ADAL" clId="{074FCC12-7044-4A1B-A3AA-E91A1E671122}" dt="2021-10-30T07:40:20.672" v="3654" actId="47"/>
        <pc:sldMasterMkLst>
          <pc:docMk/>
          <pc:sldMasterMk cId="4175363033" sldId="2147483744"/>
        </pc:sldMasterMkLst>
        <pc:sldLayoutChg chg="del">
          <pc:chgData name="Das, Akash" userId="d1b87425-4b5d-4afb-bce7-20b89c0822d8" providerId="ADAL" clId="{074FCC12-7044-4A1B-A3AA-E91A1E671122}" dt="2021-10-30T07:40:20.672" v="3654" actId="47"/>
          <pc:sldLayoutMkLst>
            <pc:docMk/>
            <pc:sldMasterMk cId="4175363033" sldId="2147483744"/>
            <pc:sldLayoutMk cId="3798192574" sldId="2147483745"/>
          </pc:sldLayoutMkLst>
        </pc:sldLayoutChg>
      </pc:sldMasterChg>
    </pc:docChg>
  </pc:docChgLst>
  <pc:docChgLst>
    <pc:chgData name="Das, Akash" userId="d1b87425-4b5d-4afb-bce7-20b89c0822d8" providerId="ADAL" clId="{C86370F1-7703-4A7E-A526-32C8B7A161F2}"/>
    <pc:docChg chg="undo custSel addSld delSld modSld sldOrd">
      <pc:chgData name="Das, Akash" userId="d1b87425-4b5d-4afb-bce7-20b89c0822d8" providerId="ADAL" clId="{C86370F1-7703-4A7E-A526-32C8B7A161F2}" dt="2021-12-16T09:16:30.280" v="1473"/>
      <pc:docMkLst>
        <pc:docMk/>
      </pc:docMkLst>
      <pc:sldChg chg="del">
        <pc:chgData name="Das, Akash" userId="d1b87425-4b5d-4afb-bce7-20b89c0822d8" providerId="ADAL" clId="{C86370F1-7703-4A7E-A526-32C8B7A161F2}" dt="2021-12-16T06:24:31.259" v="0" actId="47"/>
        <pc:sldMkLst>
          <pc:docMk/>
          <pc:sldMk cId="0" sldId="278"/>
        </pc:sldMkLst>
      </pc:sldChg>
      <pc:sldChg chg="modSp mod modNotesTx">
        <pc:chgData name="Das, Akash" userId="d1b87425-4b5d-4afb-bce7-20b89c0822d8" providerId="ADAL" clId="{C86370F1-7703-4A7E-A526-32C8B7A161F2}" dt="2021-12-16T07:07:16.194" v="1093" actId="1076"/>
        <pc:sldMkLst>
          <pc:docMk/>
          <pc:sldMk cId="4229964768" sldId="2145706211"/>
        </pc:sldMkLst>
        <pc:spChg chg="mod">
          <ac:chgData name="Das, Akash" userId="d1b87425-4b5d-4afb-bce7-20b89c0822d8" providerId="ADAL" clId="{C86370F1-7703-4A7E-A526-32C8B7A161F2}" dt="2021-12-16T07:07:16.194" v="1093" actId="1076"/>
          <ac:spMkLst>
            <pc:docMk/>
            <pc:sldMk cId="4229964768" sldId="2145706211"/>
            <ac:spMk id="3" creationId="{E409A30E-DFCE-A642-9CBC-B47F95201FC2}"/>
          </ac:spMkLst>
        </pc:spChg>
        <pc:spChg chg="mod">
          <ac:chgData name="Das, Akash" userId="d1b87425-4b5d-4afb-bce7-20b89c0822d8" providerId="ADAL" clId="{C86370F1-7703-4A7E-A526-32C8B7A161F2}" dt="2021-12-16T06:34:36.323" v="288" actId="1076"/>
          <ac:spMkLst>
            <pc:docMk/>
            <pc:sldMk cId="4229964768" sldId="2145706211"/>
            <ac:spMk id="9" creationId="{BDA9BA15-C193-4EBD-81AB-2A48C6FDE8B6}"/>
          </ac:spMkLst>
        </pc:spChg>
      </pc:sldChg>
      <pc:sldChg chg="del">
        <pc:chgData name="Das, Akash" userId="d1b87425-4b5d-4afb-bce7-20b89c0822d8" providerId="ADAL" clId="{C86370F1-7703-4A7E-A526-32C8B7A161F2}" dt="2021-12-16T06:50:46.336" v="555" actId="47"/>
        <pc:sldMkLst>
          <pc:docMk/>
          <pc:sldMk cId="3342921964" sldId="2145706220"/>
        </pc:sldMkLst>
      </pc:sldChg>
      <pc:sldChg chg="delSp modSp del mod">
        <pc:chgData name="Das, Akash" userId="d1b87425-4b5d-4afb-bce7-20b89c0822d8" providerId="ADAL" clId="{C86370F1-7703-4A7E-A526-32C8B7A161F2}" dt="2021-12-16T06:57:13.106" v="718" actId="47"/>
        <pc:sldMkLst>
          <pc:docMk/>
          <pc:sldMk cId="397445891" sldId="2145706232"/>
        </pc:sldMkLst>
        <pc:spChg chg="del mod">
          <ac:chgData name="Das, Akash" userId="d1b87425-4b5d-4afb-bce7-20b89c0822d8" providerId="ADAL" clId="{C86370F1-7703-4A7E-A526-32C8B7A161F2}" dt="2021-12-16T06:57:00.761" v="715"/>
          <ac:spMkLst>
            <pc:docMk/>
            <pc:sldMk cId="397445891" sldId="2145706232"/>
            <ac:spMk id="5" creationId="{5EF22521-5960-4641-B3B7-C35B8A2ED9C0}"/>
          </ac:spMkLst>
        </pc:spChg>
        <pc:spChg chg="mod">
          <ac:chgData name="Das, Akash" userId="d1b87425-4b5d-4afb-bce7-20b89c0822d8" providerId="ADAL" clId="{C86370F1-7703-4A7E-A526-32C8B7A161F2}" dt="2021-12-16T06:34:07.457" v="280" actId="20577"/>
          <ac:spMkLst>
            <pc:docMk/>
            <pc:sldMk cId="397445891" sldId="2145706232"/>
            <ac:spMk id="9" creationId="{7D37A75F-AD91-024B-BB3A-7675CD62C6FA}"/>
          </ac:spMkLst>
        </pc:spChg>
      </pc:sldChg>
      <pc:sldChg chg="modSp mod">
        <pc:chgData name="Das, Akash" userId="d1b87425-4b5d-4afb-bce7-20b89c0822d8" providerId="ADAL" clId="{C86370F1-7703-4A7E-A526-32C8B7A161F2}" dt="2021-12-16T06:54:54.640" v="633" actId="20577"/>
        <pc:sldMkLst>
          <pc:docMk/>
          <pc:sldMk cId="1157645484" sldId="2145706233"/>
        </pc:sldMkLst>
        <pc:spChg chg="mod">
          <ac:chgData name="Das, Akash" userId="d1b87425-4b5d-4afb-bce7-20b89c0822d8" providerId="ADAL" clId="{C86370F1-7703-4A7E-A526-32C8B7A161F2}" dt="2021-12-16T06:54:04.592" v="612" actId="6549"/>
          <ac:spMkLst>
            <pc:docMk/>
            <pc:sldMk cId="1157645484" sldId="2145706233"/>
            <ac:spMk id="3" creationId="{C7B69B8A-ADBB-49C3-976B-6A80305ADFEB}"/>
          </ac:spMkLst>
        </pc:spChg>
        <pc:spChg chg="mod">
          <ac:chgData name="Das, Akash" userId="d1b87425-4b5d-4afb-bce7-20b89c0822d8" providerId="ADAL" clId="{C86370F1-7703-4A7E-A526-32C8B7A161F2}" dt="2021-12-16T06:54:54.640" v="633" actId="20577"/>
          <ac:spMkLst>
            <pc:docMk/>
            <pc:sldMk cId="1157645484" sldId="2145706233"/>
            <ac:spMk id="6" creationId="{C496267A-C5A7-4D4C-A2C2-E2A696EF0A1F}"/>
          </ac:spMkLst>
        </pc:spChg>
      </pc:sldChg>
      <pc:sldChg chg="del">
        <pc:chgData name="Das, Akash" userId="d1b87425-4b5d-4afb-bce7-20b89c0822d8" providerId="ADAL" clId="{C86370F1-7703-4A7E-A526-32C8B7A161F2}" dt="2021-12-16T06:50:53.620" v="556" actId="47"/>
        <pc:sldMkLst>
          <pc:docMk/>
          <pc:sldMk cId="2302642245" sldId="2145706242"/>
        </pc:sldMkLst>
      </pc:sldChg>
      <pc:sldChg chg="del">
        <pc:chgData name="Das, Akash" userId="d1b87425-4b5d-4afb-bce7-20b89c0822d8" providerId="ADAL" clId="{C86370F1-7703-4A7E-A526-32C8B7A161F2}" dt="2021-12-16T06:50:41.720" v="553" actId="47"/>
        <pc:sldMkLst>
          <pc:docMk/>
          <pc:sldMk cId="444685053" sldId="2145706244"/>
        </pc:sldMkLst>
      </pc:sldChg>
      <pc:sldChg chg="del">
        <pc:chgData name="Das, Akash" userId="d1b87425-4b5d-4afb-bce7-20b89c0822d8" providerId="ADAL" clId="{C86370F1-7703-4A7E-A526-32C8B7A161F2}" dt="2021-12-16T06:27:03.075" v="121" actId="47"/>
        <pc:sldMkLst>
          <pc:docMk/>
          <pc:sldMk cId="1567285758" sldId="2145706246"/>
        </pc:sldMkLst>
      </pc:sldChg>
      <pc:sldChg chg="del">
        <pc:chgData name="Das, Akash" userId="d1b87425-4b5d-4afb-bce7-20b89c0822d8" providerId="ADAL" clId="{C86370F1-7703-4A7E-A526-32C8B7A161F2}" dt="2021-12-16T07:02:39.665" v="796" actId="47"/>
        <pc:sldMkLst>
          <pc:docMk/>
          <pc:sldMk cId="1101833903" sldId="2145706251"/>
        </pc:sldMkLst>
      </pc:sldChg>
      <pc:sldChg chg="del">
        <pc:chgData name="Das, Akash" userId="d1b87425-4b5d-4afb-bce7-20b89c0822d8" providerId="ADAL" clId="{C86370F1-7703-4A7E-A526-32C8B7A161F2}" dt="2021-12-16T06:50:56.168" v="558" actId="47"/>
        <pc:sldMkLst>
          <pc:docMk/>
          <pc:sldMk cId="1743822096" sldId="2145706254"/>
        </pc:sldMkLst>
      </pc:sldChg>
      <pc:sldChg chg="del">
        <pc:chgData name="Das, Akash" userId="d1b87425-4b5d-4afb-bce7-20b89c0822d8" providerId="ADAL" clId="{C86370F1-7703-4A7E-A526-32C8B7A161F2}" dt="2021-12-16T06:55:45.161" v="663" actId="47"/>
        <pc:sldMkLst>
          <pc:docMk/>
          <pc:sldMk cId="2998720925" sldId="2145706257"/>
        </pc:sldMkLst>
      </pc:sldChg>
      <pc:sldChg chg="modSp mod modNotesTx">
        <pc:chgData name="Das, Akash" userId="d1b87425-4b5d-4afb-bce7-20b89c0822d8" providerId="ADAL" clId="{C86370F1-7703-4A7E-A526-32C8B7A161F2}" dt="2021-12-16T09:16:30.280" v="1473"/>
        <pc:sldMkLst>
          <pc:docMk/>
          <pc:sldMk cId="2665008324" sldId="2145706258"/>
        </pc:sldMkLst>
        <pc:spChg chg="mod">
          <ac:chgData name="Das, Akash" userId="d1b87425-4b5d-4afb-bce7-20b89c0822d8" providerId="ADAL" clId="{C86370F1-7703-4A7E-A526-32C8B7A161F2}" dt="2021-12-16T07:06:56.015" v="1089" actId="20577"/>
          <ac:spMkLst>
            <pc:docMk/>
            <pc:sldMk cId="2665008324" sldId="2145706258"/>
            <ac:spMk id="5" creationId="{5EF22521-5960-4641-B3B7-C35B8A2ED9C0}"/>
          </ac:spMkLst>
        </pc:spChg>
        <pc:spChg chg="mod">
          <ac:chgData name="Das, Akash" userId="d1b87425-4b5d-4afb-bce7-20b89c0822d8" providerId="ADAL" clId="{C86370F1-7703-4A7E-A526-32C8B7A161F2}" dt="2021-12-16T06:56:05.537" v="688" actId="20577"/>
          <ac:spMkLst>
            <pc:docMk/>
            <pc:sldMk cId="2665008324" sldId="2145706258"/>
            <ac:spMk id="9" creationId="{7D37A75F-AD91-024B-BB3A-7675CD62C6FA}"/>
          </ac:spMkLst>
        </pc:spChg>
        <pc:spChg chg="mod">
          <ac:chgData name="Das, Akash" userId="d1b87425-4b5d-4afb-bce7-20b89c0822d8" providerId="ADAL" clId="{C86370F1-7703-4A7E-A526-32C8B7A161F2}" dt="2021-12-16T07:04:52.864" v="815" actId="14100"/>
          <ac:spMkLst>
            <pc:docMk/>
            <pc:sldMk cId="2665008324" sldId="2145706258"/>
            <ac:spMk id="15" creationId="{D0B9E5CE-6384-AC45-BCC8-497C40653F2A}"/>
          </ac:spMkLst>
        </pc:spChg>
      </pc:sldChg>
      <pc:sldChg chg="modSp del mod">
        <pc:chgData name="Das, Akash" userId="d1b87425-4b5d-4afb-bce7-20b89c0822d8" providerId="ADAL" clId="{C86370F1-7703-4A7E-A526-32C8B7A161F2}" dt="2021-12-16T06:28:14.712" v="170" actId="47"/>
        <pc:sldMkLst>
          <pc:docMk/>
          <pc:sldMk cId="533506666" sldId="2145706263"/>
        </pc:sldMkLst>
        <pc:spChg chg="mod">
          <ac:chgData name="Das, Akash" userId="d1b87425-4b5d-4afb-bce7-20b89c0822d8" providerId="ADAL" clId="{C86370F1-7703-4A7E-A526-32C8B7A161F2}" dt="2021-12-16T06:26:11.630" v="101" actId="20577"/>
          <ac:spMkLst>
            <pc:docMk/>
            <pc:sldMk cId="533506666" sldId="2145706263"/>
            <ac:spMk id="103" creationId="{00000000-0000-0000-0000-000000000000}"/>
          </ac:spMkLst>
        </pc:spChg>
        <pc:spChg chg="mod">
          <ac:chgData name="Das, Akash" userId="d1b87425-4b5d-4afb-bce7-20b89c0822d8" providerId="ADAL" clId="{C86370F1-7703-4A7E-A526-32C8B7A161F2}" dt="2021-12-16T06:26:20.560" v="120" actId="20577"/>
          <ac:spMkLst>
            <pc:docMk/>
            <pc:sldMk cId="533506666" sldId="2145706263"/>
            <ac:spMk id="104" creationId="{00000000-0000-0000-0000-000000000000}"/>
          </ac:spMkLst>
        </pc:spChg>
      </pc:sldChg>
      <pc:sldChg chg="del">
        <pc:chgData name="Das, Akash" userId="d1b87425-4b5d-4afb-bce7-20b89c0822d8" providerId="ADAL" clId="{C86370F1-7703-4A7E-A526-32C8B7A161F2}" dt="2021-12-16T06:50:44.251" v="554" actId="47"/>
        <pc:sldMkLst>
          <pc:docMk/>
          <pc:sldMk cId="3555845453" sldId="2145706264"/>
        </pc:sldMkLst>
      </pc:sldChg>
      <pc:sldChg chg="del">
        <pc:chgData name="Das, Akash" userId="d1b87425-4b5d-4afb-bce7-20b89c0822d8" providerId="ADAL" clId="{C86370F1-7703-4A7E-A526-32C8B7A161F2}" dt="2021-12-16T06:50:55.186" v="557" actId="47"/>
        <pc:sldMkLst>
          <pc:docMk/>
          <pc:sldMk cId="1127563551" sldId="2145706270"/>
        </pc:sldMkLst>
      </pc:sldChg>
      <pc:sldChg chg="modSp new mod ord">
        <pc:chgData name="Das, Akash" userId="d1b87425-4b5d-4afb-bce7-20b89c0822d8" providerId="ADAL" clId="{C86370F1-7703-4A7E-A526-32C8B7A161F2}" dt="2021-12-16T06:28:11.158" v="169" actId="1076"/>
        <pc:sldMkLst>
          <pc:docMk/>
          <pc:sldMk cId="1451758467" sldId="2145706271"/>
        </pc:sldMkLst>
        <pc:spChg chg="mod">
          <ac:chgData name="Das, Akash" userId="d1b87425-4b5d-4afb-bce7-20b89c0822d8" providerId="ADAL" clId="{C86370F1-7703-4A7E-A526-32C8B7A161F2}" dt="2021-12-16T06:27:55.504" v="152" actId="1076"/>
          <ac:spMkLst>
            <pc:docMk/>
            <pc:sldMk cId="1451758467" sldId="2145706271"/>
            <ac:spMk id="2" creationId="{7EB4FDB1-2766-4AEE-9040-4A805EEF0A64}"/>
          </ac:spMkLst>
        </pc:spChg>
        <pc:spChg chg="mod">
          <ac:chgData name="Das, Akash" userId="d1b87425-4b5d-4afb-bce7-20b89c0822d8" providerId="ADAL" clId="{C86370F1-7703-4A7E-A526-32C8B7A161F2}" dt="2021-12-16T06:28:11.158" v="169" actId="1076"/>
          <ac:spMkLst>
            <pc:docMk/>
            <pc:sldMk cId="1451758467" sldId="2145706271"/>
            <ac:spMk id="3" creationId="{AE455EBF-B155-4D80-8096-7AEE4543D33E}"/>
          </ac:spMkLst>
        </pc:spChg>
      </pc:sldChg>
      <pc:sldChg chg="addSp modSp new mod ord">
        <pc:chgData name="Das, Akash" userId="d1b87425-4b5d-4afb-bce7-20b89c0822d8" providerId="ADAL" clId="{C86370F1-7703-4A7E-A526-32C8B7A161F2}" dt="2021-12-16T07:14:21.767" v="1232" actId="20578"/>
        <pc:sldMkLst>
          <pc:docMk/>
          <pc:sldMk cId="2589178938" sldId="2145706272"/>
        </pc:sldMkLst>
        <pc:spChg chg="mod">
          <ac:chgData name="Das, Akash" userId="d1b87425-4b5d-4afb-bce7-20b89c0822d8" providerId="ADAL" clId="{C86370F1-7703-4A7E-A526-32C8B7A161F2}" dt="2021-12-16T06:29:47.087" v="184" actId="20577"/>
          <ac:spMkLst>
            <pc:docMk/>
            <pc:sldMk cId="2589178938" sldId="2145706272"/>
            <ac:spMk id="2" creationId="{DDA1DBA0-4D63-494D-9DEA-899BBDC6E471}"/>
          </ac:spMkLst>
        </pc:spChg>
        <pc:spChg chg="mod">
          <ac:chgData name="Das, Akash" userId="d1b87425-4b5d-4afb-bce7-20b89c0822d8" providerId="ADAL" clId="{C86370F1-7703-4A7E-A526-32C8B7A161F2}" dt="2021-12-16T06:31:59.560" v="220" actId="27636"/>
          <ac:spMkLst>
            <pc:docMk/>
            <pc:sldMk cId="2589178938" sldId="2145706272"/>
            <ac:spMk id="3" creationId="{EEEE8D86-EFC9-4119-8490-0BC217B4A039}"/>
          </ac:spMkLst>
        </pc:spChg>
        <pc:spChg chg="mod">
          <ac:chgData name="Das, Akash" userId="d1b87425-4b5d-4afb-bce7-20b89c0822d8" providerId="ADAL" clId="{C86370F1-7703-4A7E-A526-32C8B7A161F2}" dt="2021-12-16T06:35:03.503" v="315" actId="20577"/>
          <ac:spMkLst>
            <pc:docMk/>
            <pc:sldMk cId="2589178938" sldId="2145706272"/>
            <ac:spMk id="6" creationId="{1AEF6815-89BE-4FBB-B5F5-A4DC4F130EF3}"/>
          </ac:spMkLst>
        </pc:spChg>
        <pc:picChg chg="add mod">
          <ac:chgData name="Das, Akash" userId="d1b87425-4b5d-4afb-bce7-20b89c0822d8" providerId="ADAL" clId="{C86370F1-7703-4A7E-A526-32C8B7A161F2}" dt="2021-12-16T06:32:06.764" v="221" actId="1076"/>
          <ac:picMkLst>
            <pc:docMk/>
            <pc:sldMk cId="2589178938" sldId="2145706272"/>
            <ac:picMk id="8" creationId="{84F22850-6C34-4DF2-A68D-1D1FA2C49F1E}"/>
          </ac:picMkLst>
        </pc:picChg>
      </pc:sldChg>
      <pc:sldChg chg="addSp delSp modSp new mod modNotesTx">
        <pc:chgData name="Das, Akash" userId="d1b87425-4b5d-4afb-bce7-20b89c0822d8" providerId="ADAL" clId="{C86370F1-7703-4A7E-A526-32C8B7A161F2}" dt="2021-12-16T06:37:15.436" v="333" actId="20577"/>
        <pc:sldMkLst>
          <pc:docMk/>
          <pc:sldMk cId="3735793391" sldId="2145706273"/>
        </pc:sldMkLst>
        <pc:spChg chg="mod">
          <ac:chgData name="Das, Akash" userId="d1b87425-4b5d-4afb-bce7-20b89c0822d8" providerId="ADAL" clId="{C86370F1-7703-4A7E-A526-32C8B7A161F2}" dt="2021-12-16T06:32:44.850" v="242" actId="20577"/>
          <ac:spMkLst>
            <pc:docMk/>
            <pc:sldMk cId="3735793391" sldId="2145706273"/>
            <ac:spMk id="2" creationId="{13CC0FE4-B0AF-44C3-AAD2-BBC9B1B26619}"/>
          </ac:spMkLst>
        </pc:spChg>
        <pc:spChg chg="del">
          <ac:chgData name="Das, Akash" userId="d1b87425-4b5d-4afb-bce7-20b89c0822d8" providerId="ADAL" clId="{C86370F1-7703-4A7E-A526-32C8B7A161F2}" dt="2021-12-16T06:33:06.152" v="256" actId="22"/>
          <ac:spMkLst>
            <pc:docMk/>
            <pc:sldMk cId="3735793391" sldId="2145706273"/>
            <ac:spMk id="3" creationId="{D1A35EEA-8E08-4106-B718-0295305F1F1C}"/>
          </ac:spMkLst>
        </pc:spChg>
        <pc:spChg chg="mod">
          <ac:chgData name="Das, Akash" userId="d1b87425-4b5d-4afb-bce7-20b89c0822d8" providerId="ADAL" clId="{C86370F1-7703-4A7E-A526-32C8B7A161F2}" dt="2021-12-16T06:37:15.436" v="333" actId="20577"/>
          <ac:spMkLst>
            <pc:docMk/>
            <pc:sldMk cId="3735793391" sldId="2145706273"/>
            <ac:spMk id="4" creationId="{4DD06546-A01D-4093-AC57-F0C80F93910F}"/>
          </ac:spMkLst>
        </pc:spChg>
        <pc:spChg chg="mod">
          <ac:chgData name="Das, Akash" userId="d1b87425-4b5d-4afb-bce7-20b89c0822d8" providerId="ADAL" clId="{C86370F1-7703-4A7E-A526-32C8B7A161F2}" dt="2021-12-16T06:35:09.327" v="316"/>
          <ac:spMkLst>
            <pc:docMk/>
            <pc:sldMk cId="3735793391" sldId="2145706273"/>
            <ac:spMk id="7" creationId="{B609A2B2-0304-4C0E-9A05-16A31C645640}"/>
          </ac:spMkLst>
        </pc:spChg>
        <pc:picChg chg="add mod ord">
          <ac:chgData name="Das, Akash" userId="d1b87425-4b5d-4afb-bce7-20b89c0822d8" providerId="ADAL" clId="{C86370F1-7703-4A7E-A526-32C8B7A161F2}" dt="2021-12-16T06:33:10.566" v="257" actId="1076"/>
          <ac:picMkLst>
            <pc:docMk/>
            <pc:sldMk cId="3735793391" sldId="2145706273"/>
            <ac:picMk id="9" creationId="{FCADC087-9888-48B3-9FA4-86457D1FFEBD}"/>
          </ac:picMkLst>
        </pc:picChg>
        <pc:picChg chg="add mod">
          <ac:chgData name="Das, Akash" userId="d1b87425-4b5d-4afb-bce7-20b89c0822d8" providerId="ADAL" clId="{C86370F1-7703-4A7E-A526-32C8B7A161F2}" dt="2021-12-16T06:33:37.289" v="260" actId="1076"/>
          <ac:picMkLst>
            <pc:docMk/>
            <pc:sldMk cId="3735793391" sldId="2145706273"/>
            <ac:picMk id="11" creationId="{252C8082-FA6A-445B-89F1-597945E000C6}"/>
          </ac:picMkLst>
        </pc:picChg>
      </pc:sldChg>
      <pc:sldChg chg="addSp delSp modSp add mod">
        <pc:chgData name="Das, Akash" userId="d1b87425-4b5d-4afb-bce7-20b89c0822d8" providerId="ADAL" clId="{C86370F1-7703-4A7E-A526-32C8B7A161F2}" dt="2021-12-16T06:37:10.772" v="332" actId="20577"/>
        <pc:sldMkLst>
          <pc:docMk/>
          <pc:sldMk cId="1582472358" sldId="2145706274"/>
        </pc:sldMkLst>
        <pc:spChg chg="mod">
          <ac:chgData name="Das, Akash" userId="d1b87425-4b5d-4afb-bce7-20b89c0822d8" providerId="ADAL" clId="{C86370F1-7703-4A7E-A526-32C8B7A161F2}" dt="2021-12-16T06:37:10.772" v="332" actId="20577"/>
          <ac:spMkLst>
            <pc:docMk/>
            <pc:sldMk cId="1582472358" sldId="2145706274"/>
            <ac:spMk id="4" creationId="{4DD06546-A01D-4093-AC57-F0C80F93910F}"/>
          </ac:spMkLst>
        </pc:spChg>
        <pc:spChg chg="add del mod">
          <ac:chgData name="Das, Akash" userId="d1b87425-4b5d-4afb-bce7-20b89c0822d8" providerId="ADAL" clId="{C86370F1-7703-4A7E-A526-32C8B7A161F2}" dt="2021-12-16T06:36:30.042" v="328" actId="478"/>
          <ac:spMkLst>
            <pc:docMk/>
            <pc:sldMk cId="1582472358" sldId="2145706274"/>
            <ac:spMk id="8" creationId="{5F103529-B4F3-4B0C-B352-99AA89FF709C}"/>
          </ac:spMkLst>
        </pc:spChg>
        <pc:picChg chg="del">
          <ac:chgData name="Das, Akash" userId="d1b87425-4b5d-4afb-bce7-20b89c0822d8" providerId="ADAL" clId="{C86370F1-7703-4A7E-A526-32C8B7A161F2}" dt="2021-12-16T06:35:40.054" v="319" actId="478"/>
          <ac:picMkLst>
            <pc:docMk/>
            <pc:sldMk cId="1582472358" sldId="2145706274"/>
            <ac:picMk id="9" creationId="{FCADC087-9888-48B3-9FA4-86457D1FFEBD}"/>
          </ac:picMkLst>
        </pc:picChg>
        <pc:picChg chg="del">
          <ac:chgData name="Das, Akash" userId="d1b87425-4b5d-4afb-bce7-20b89c0822d8" providerId="ADAL" clId="{C86370F1-7703-4A7E-A526-32C8B7A161F2}" dt="2021-12-16T06:35:44.994" v="320" actId="478"/>
          <ac:picMkLst>
            <pc:docMk/>
            <pc:sldMk cId="1582472358" sldId="2145706274"/>
            <ac:picMk id="11" creationId="{252C8082-FA6A-445B-89F1-597945E000C6}"/>
          </ac:picMkLst>
        </pc:picChg>
        <pc:picChg chg="add mod">
          <ac:chgData name="Das, Akash" userId="d1b87425-4b5d-4afb-bce7-20b89c0822d8" providerId="ADAL" clId="{C86370F1-7703-4A7E-A526-32C8B7A161F2}" dt="2021-12-16T06:36:37.238" v="329" actId="1076"/>
          <ac:picMkLst>
            <pc:docMk/>
            <pc:sldMk cId="1582472358" sldId="2145706274"/>
            <ac:picMk id="12" creationId="{4D73FC48-D794-4846-AA2B-FDA405E9B113}"/>
          </ac:picMkLst>
        </pc:picChg>
      </pc:sldChg>
      <pc:sldChg chg="modSp add mod">
        <pc:chgData name="Das, Akash" userId="d1b87425-4b5d-4afb-bce7-20b89c0822d8" providerId="ADAL" clId="{C86370F1-7703-4A7E-A526-32C8B7A161F2}" dt="2021-12-16T06:37:05.765" v="331" actId="20577"/>
        <pc:sldMkLst>
          <pc:docMk/>
          <pc:sldMk cId="2632750044" sldId="2145706275"/>
        </pc:sldMkLst>
        <pc:spChg chg="mod">
          <ac:chgData name="Das, Akash" userId="d1b87425-4b5d-4afb-bce7-20b89c0822d8" providerId="ADAL" clId="{C86370F1-7703-4A7E-A526-32C8B7A161F2}" dt="2021-12-16T06:37:05.765" v="331" actId="20577"/>
          <ac:spMkLst>
            <pc:docMk/>
            <pc:sldMk cId="2632750044" sldId="2145706275"/>
            <ac:spMk id="4" creationId="{4DD06546-A01D-4093-AC57-F0C80F93910F}"/>
          </ac:spMkLst>
        </pc:spChg>
      </pc:sldChg>
      <pc:sldChg chg="delSp modSp add mod ord modNotesTx">
        <pc:chgData name="Das, Akash" userId="d1b87425-4b5d-4afb-bce7-20b89c0822d8" providerId="ADAL" clId="{C86370F1-7703-4A7E-A526-32C8B7A161F2}" dt="2021-12-16T07:23:17.656" v="1469"/>
        <pc:sldMkLst>
          <pc:docMk/>
          <pc:sldMk cId="3333154993" sldId="2145706276"/>
        </pc:sldMkLst>
        <pc:spChg chg="mod">
          <ac:chgData name="Das, Akash" userId="d1b87425-4b5d-4afb-bce7-20b89c0822d8" providerId="ADAL" clId="{C86370F1-7703-4A7E-A526-32C8B7A161F2}" dt="2021-12-16T06:37:39.334" v="356" actId="20577"/>
          <ac:spMkLst>
            <pc:docMk/>
            <pc:sldMk cId="3333154993" sldId="2145706276"/>
            <ac:spMk id="2" creationId="{DDA1DBA0-4D63-494D-9DEA-899BBDC6E471}"/>
          </ac:spMkLst>
        </pc:spChg>
        <pc:spChg chg="mod">
          <ac:chgData name="Das, Akash" userId="d1b87425-4b5d-4afb-bce7-20b89c0822d8" providerId="ADAL" clId="{C86370F1-7703-4A7E-A526-32C8B7A161F2}" dt="2021-12-16T07:23:01.451" v="1468" actId="255"/>
          <ac:spMkLst>
            <pc:docMk/>
            <pc:sldMk cId="3333154993" sldId="2145706276"/>
            <ac:spMk id="3" creationId="{EEEE8D86-EFC9-4119-8490-0BC217B4A039}"/>
          </ac:spMkLst>
        </pc:spChg>
        <pc:picChg chg="del">
          <ac:chgData name="Das, Akash" userId="d1b87425-4b5d-4afb-bce7-20b89c0822d8" providerId="ADAL" clId="{C86370F1-7703-4A7E-A526-32C8B7A161F2}" dt="2021-12-16T06:38:17.740" v="357" actId="478"/>
          <ac:picMkLst>
            <pc:docMk/>
            <pc:sldMk cId="3333154993" sldId="2145706276"/>
            <ac:picMk id="8" creationId="{84F22850-6C34-4DF2-A68D-1D1FA2C49F1E}"/>
          </ac:picMkLst>
        </pc:picChg>
      </pc:sldChg>
      <pc:sldChg chg="add del">
        <pc:chgData name="Das, Akash" userId="d1b87425-4b5d-4afb-bce7-20b89c0822d8" providerId="ADAL" clId="{C86370F1-7703-4A7E-A526-32C8B7A161F2}" dt="2021-12-16T06:48:22.441" v="528" actId="47"/>
        <pc:sldMkLst>
          <pc:docMk/>
          <pc:sldMk cId="1192832747" sldId="2145706277"/>
        </pc:sldMkLst>
      </pc:sldChg>
      <pc:sldChg chg="addSp delSp modSp new mod modClrScheme chgLayout modNotesTx">
        <pc:chgData name="Das, Akash" userId="d1b87425-4b5d-4afb-bce7-20b89c0822d8" providerId="ADAL" clId="{C86370F1-7703-4A7E-A526-32C8B7A161F2}" dt="2021-12-16T07:23:34.469" v="1470"/>
        <pc:sldMkLst>
          <pc:docMk/>
          <pc:sldMk cId="2550331247" sldId="2145706278"/>
        </pc:sldMkLst>
        <pc:spChg chg="mod">
          <ac:chgData name="Das, Akash" userId="d1b87425-4b5d-4afb-bce7-20b89c0822d8" providerId="ADAL" clId="{C86370F1-7703-4A7E-A526-32C8B7A161F2}" dt="2021-12-16T06:43:15.993" v="440" actId="26606"/>
          <ac:spMkLst>
            <pc:docMk/>
            <pc:sldMk cId="2550331247" sldId="2145706278"/>
            <ac:spMk id="2" creationId="{0B764B54-89E9-4E6E-BD5C-EF887FE3F4E6}"/>
          </ac:spMkLst>
        </pc:spChg>
        <pc:spChg chg="del">
          <ac:chgData name="Das, Akash" userId="d1b87425-4b5d-4afb-bce7-20b89c0822d8" providerId="ADAL" clId="{C86370F1-7703-4A7E-A526-32C8B7A161F2}" dt="2021-12-16T06:42:59.717" v="433" actId="22"/>
          <ac:spMkLst>
            <pc:docMk/>
            <pc:sldMk cId="2550331247" sldId="2145706278"/>
            <ac:spMk id="3" creationId="{4F0815DC-DAF1-4D87-8CA1-5EDAE3674F03}"/>
          </ac:spMkLst>
        </pc:spChg>
        <pc:spChg chg="mod">
          <ac:chgData name="Das, Akash" userId="d1b87425-4b5d-4afb-bce7-20b89c0822d8" providerId="ADAL" clId="{C86370F1-7703-4A7E-A526-32C8B7A161F2}" dt="2021-12-16T06:43:15.993" v="440" actId="26606"/>
          <ac:spMkLst>
            <pc:docMk/>
            <pc:sldMk cId="2550331247" sldId="2145706278"/>
            <ac:spMk id="4" creationId="{F33A2870-84D6-479B-9B3B-49913E133A9E}"/>
          </ac:spMkLst>
        </pc:spChg>
        <pc:spChg chg="mod">
          <ac:chgData name="Das, Akash" userId="d1b87425-4b5d-4afb-bce7-20b89c0822d8" providerId="ADAL" clId="{C86370F1-7703-4A7E-A526-32C8B7A161F2}" dt="2021-12-16T06:43:15.993" v="440" actId="26606"/>
          <ac:spMkLst>
            <pc:docMk/>
            <pc:sldMk cId="2550331247" sldId="2145706278"/>
            <ac:spMk id="5" creationId="{64DB9EAD-1FC9-4822-B7B6-5CC539849355}"/>
          </ac:spMkLst>
        </pc:spChg>
        <pc:spChg chg="mod">
          <ac:chgData name="Das, Akash" userId="d1b87425-4b5d-4afb-bce7-20b89c0822d8" providerId="ADAL" clId="{C86370F1-7703-4A7E-A526-32C8B7A161F2}" dt="2021-12-16T06:43:15.993" v="440" actId="26606"/>
          <ac:spMkLst>
            <pc:docMk/>
            <pc:sldMk cId="2550331247" sldId="2145706278"/>
            <ac:spMk id="6" creationId="{47441894-0A83-41B4-872A-A9C77DBEB523}"/>
          </ac:spMkLst>
        </pc:spChg>
        <pc:spChg chg="add del">
          <ac:chgData name="Das, Akash" userId="d1b87425-4b5d-4afb-bce7-20b89c0822d8" providerId="ADAL" clId="{C86370F1-7703-4A7E-A526-32C8B7A161F2}" dt="2021-12-16T06:43:15.993" v="440" actId="26606"/>
          <ac:spMkLst>
            <pc:docMk/>
            <pc:sldMk cId="2550331247" sldId="2145706278"/>
            <ac:spMk id="7" creationId="{41DADBB2-07B0-41E2-BED6-E0D2C8DBB5FC}"/>
          </ac:spMkLst>
        </pc:spChg>
        <pc:spChg chg="add del mod">
          <ac:chgData name="Das, Akash" userId="d1b87425-4b5d-4afb-bce7-20b89c0822d8" providerId="ADAL" clId="{C86370F1-7703-4A7E-A526-32C8B7A161F2}" dt="2021-12-16T06:43:13.700" v="435" actId="26606"/>
          <ac:spMkLst>
            <pc:docMk/>
            <pc:sldMk cId="2550331247" sldId="2145706278"/>
            <ac:spMk id="14" creationId="{DA4F00CD-A2EF-4175-8A8A-6478B1C2199F}"/>
          </ac:spMkLst>
        </pc:spChg>
        <pc:spChg chg="add del">
          <ac:chgData name="Das, Akash" userId="d1b87425-4b5d-4afb-bce7-20b89c0822d8" providerId="ADAL" clId="{C86370F1-7703-4A7E-A526-32C8B7A161F2}" dt="2021-12-16T06:43:14.834" v="437" actId="26606"/>
          <ac:spMkLst>
            <pc:docMk/>
            <pc:sldMk cId="2550331247" sldId="2145706278"/>
            <ac:spMk id="16" creationId="{EB36E771-2076-46D1-8006-A9A21D09A114}"/>
          </ac:spMkLst>
        </pc:spChg>
        <pc:spChg chg="add del mod">
          <ac:chgData name="Das, Akash" userId="d1b87425-4b5d-4afb-bce7-20b89c0822d8" providerId="ADAL" clId="{C86370F1-7703-4A7E-A526-32C8B7A161F2}" dt="2021-12-16T06:43:15.989" v="439" actId="26606"/>
          <ac:spMkLst>
            <pc:docMk/>
            <pc:sldMk cId="2550331247" sldId="2145706278"/>
            <ac:spMk id="18" creationId="{DA4F00CD-A2EF-4175-8A8A-6478B1C2199F}"/>
          </ac:spMkLst>
        </pc:spChg>
        <pc:spChg chg="add mod">
          <ac:chgData name="Das, Akash" userId="d1b87425-4b5d-4afb-bce7-20b89c0822d8" providerId="ADAL" clId="{C86370F1-7703-4A7E-A526-32C8B7A161F2}" dt="2021-12-16T06:43:29.978" v="460" actId="20577"/>
          <ac:spMkLst>
            <pc:docMk/>
            <pc:sldMk cId="2550331247" sldId="2145706278"/>
            <ac:spMk id="20" creationId="{EB36E771-2076-46D1-8006-A9A21D09A114}"/>
          </ac:spMkLst>
        </pc:spChg>
        <pc:picChg chg="add mod ord">
          <ac:chgData name="Das, Akash" userId="d1b87425-4b5d-4afb-bce7-20b89c0822d8" providerId="ADAL" clId="{C86370F1-7703-4A7E-A526-32C8B7A161F2}" dt="2021-12-16T06:43:15.993" v="440" actId="26606"/>
          <ac:picMkLst>
            <pc:docMk/>
            <pc:sldMk cId="2550331247" sldId="2145706278"/>
            <ac:picMk id="9" creationId="{DC247619-DEEE-4A05-96DC-6B3FCC289E78}"/>
          </ac:picMkLst>
        </pc:picChg>
      </pc:sldChg>
      <pc:sldChg chg="addSp delSp modSp add mod modNotesTx">
        <pc:chgData name="Das, Akash" userId="d1b87425-4b5d-4afb-bce7-20b89c0822d8" providerId="ADAL" clId="{C86370F1-7703-4A7E-A526-32C8B7A161F2}" dt="2021-12-16T07:23:44.755" v="1471"/>
        <pc:sldMkLst>
          <pc:docMk/>
          <pc:sldMk cId="2000062971" sldId="2145706279"/>
        </pc:sldMkLst>
        <pc:spChg chg="mod">
          <ac:chgData name="Das, Akash" userId="d1b87425-4b5d-4afb-bce7-20b89c0822d8" providerId="ADAL" clId="{C86370F1-7703-4A7E-A526-32C8B7A161F2}" dt="2021-12-16T06:44:39.740" v="511" actId="20577"/>
          <ac:spMkLst>
            <pc:docMk/>
            <pc:sldMk cId="2000062971" sldId="2145706279"/>
            <ac:spMk id="4" creationId="{F33A2870-84D6-479B-9B3B-49913E133A9E}"/>
          </ac:spMkLst>
        </pc:spChg>
        <pc:spChg chg="add del mod">
          <ac:chgData name="Das, Akash" userId="d1b87425-4b5d-4afb-bce7-20b89c0822d8" providerId="ADAL" clId="{C86370F1-7703-4A7E-A526-32C8B7A161F2}" dt="2021-12-16T06:45:15.202" v="513" actId="22"/>
          <ac:spMkLst>
            <pc:docMk/>
            <pc:sldMk cId="2000062971" sldId="2145706279"/>
            <ac:spMk id="7" creationId="{041B852D-629D-49C4-9D82-81C96AC47A0E}"/>
          </ac:spMkLst>
        </pc:spChg>
        <pc:picChg chg="del">
          <ac:chgData name="Das, Akash" userId="d1b87425-4b5d-4afb-bce7-20b89c0822d8" providerId="ADAL" clId="{C86370F1-7703-4A7E-A526-32C8B7A161F2}" dt="2021-12-16T06:44:49.532" v="512" actId="478"/>
          <ac:picMkLst>
            <pc:docMk/>
            <pc:sldMk cId="2000062971" sldId="2145706279"/>
            <ac:picMk id="9" creationId="{DC247619-DEEE-4A05-96DC-6B3FCC289E78}"/>
          </ac:picMkLst>
        </pc:picChg>
        <pc:picChg chg="add mod ord">
          <ac:chgData name="Das, Akash" userId="d1b87425-4b5d-4afb-bce7-20b89c0822d8" providerId="ADAL" clId="{C86370F1-7703-4A7E-A526-32C8B7A161F2}" dt="2021-12-16T06:45:15.202" v="513" actId="22"/>
          <ac:picMkLst>
            <pc:docMk/>
            <pc:sldMk cId="2000062971" sldId="2145706279"/>
            <ac:picMk id="10" creationId="{5E59A257-EA0F-417E-AE37-A2F68D899D3E}"/>
          </ac:picMkLst>
        </pc:picChg>
      </pc:sldChg>
      <pc:sldChg chg="addSp delSp modSp add mod">
        <pc:chgData name="Das, Akash" userId="d1b87425-4b5d-4afb-bce7-20b89c0822d8" providerId="ADAL" clId="{C86370F1-7703-4A7E-A526-32C8B7A161F2}" dt="2021-12-16T06:49:39.982" v="552" actId="1076"/>
        <pc:sldMkLst>
          <pc:docMk/>
          <pc:sldMk cId="1803039744" sldId="2145706280"/>
        </pc:sldMkLst>
        <pc:spChg chg="mod">
          <ac:chgData name="Das, Akash" userId="d1b87425-4b5d-4afb-bce7-20b89c0822d8" providerId="ADAL" clId="{C86370F1-7703-4A7E-A526-32C8B7A161F2}" dt="2021-12-16T06:46:53.545" v="527" actId="20577"/>
          <ac:spMkLst>
            <pc:docMk/>
            <pc:sldMk cId="1803039744" sldId="2145706280"/>
            <ac:spMk id="4" creationId="{F33A2870-84D6-479B-9B3B-49913E133A9E}"/>
          </ac:spMkLst>
        </pc:spChg>
        <pc:spChg chg="add mod">
          <ac:chgData name="Das, Akash" userId="d1b87425-4b5d-4afb-bce7-20b89c0822d8" providerId="ADAL" clId="{C86370F1-7703-4A7E-A526-32C8B7A161F2}" dt="2021-12-16T06:49:12.009" v="550" actId="404"/>
          <ac:spMkLst>
            <pc:docMk/>
            <pc:sldMk cId="1803039744" sldId="2145706280"/>
            <ac:spMk id="7" creationId="{5D071264-ABCE-46D1-BE00-A9C859E73699}"/>
          </ac:spMkLst>
        </pc:spChg>
        <pc:picChg chg="add mod">
          <ac:chgData name="Das, Akash" userId="d1b87425-4b5d-4afb-bce7-20b89c0822d8" providerId="ADAL" clId="{C86370F1-7703-4A7E-A526-32C8B7A161F2}" dt="2021-12-16T06:49:39.982" v="552" actId="1076"/>
          <ac:picMkLst>
            <pc:docMk/>
            <pc:sldMk cId="1803039744" sldId="2145706280"/>
            <ac:picMk id="9" creationId="{228D692A-A3AD-4DC4-9281-3A886D858B65}"/>
          </ac:picMkLst>
        </pc:picChg>
        <pc:picChg chg="del">
          <ac:chgData name="Das, Akash" userId="d1b87425-4b5d-4afb-bce7-20b89c0822d8" providerId="ADAL" clId="{C86370F1-7703-4A7E-A526-32C8B7A161F2}" dt="2021-12-16T06:48:29.107" v="529" actId="478"/>
          <ac:picMkLst>
            <pc:docMk/>
            <pc:sldMk cId="1803039744" sldId="2145706280"/>
            <ac:picMk id="10" creationId="{5E59A257-EA0F-417E-AE37-A2F68D899D3E}"/>
          </ac:picMkLst>
        </pc:picChg>
      </pc:sldChg>
      <pc:sldChg chg="addSp delSp modSp add mod">
        <pc:chgData name="Das, Akash" userId="d1b87425-4b5d-4afb-bce7-20b89c0822d8" providerId="ADAL" clId="{C86370F1-7703-4A7E-A526-32C8B7A161F2}" dt="2021-12-16T06:52:08.403" v="575" actId="1076"/>
        <pc:sldMkLst>
          <pc:docMk/>
          <pc:sldMk cId="3051715556" sldId="2145706281"/>
        </pc:sldMkLst>
        <pc:spChg chg="mod">
          <ac:chgData name="Das, Akash" userId="d1b87425-4b5d-4afb-bce7-20b89c0822d8" providerId="ADAL" clId="{C86370F1-7703-4A7E-A526-32C8B7A161F2}" dt="2021-12-16T06:51:26.551" v="570" actId="20577"/>
          <ac:spMkLst>
            <pc:docMk/>
            <pc:sldMk cId="3051715556" sldId="2145706281"/>
            <ac:spMk id="4" creationId="{4DD06546-A01D-4093-AC57-F0C80F93910F}"/>
          </ac:spMkLst>
        </pc:spChg>
        <pc:picChg chg="add mod">
          <ac:chgData name="Das, Akash" userId="d1b87425-4b5d-4afb-bce7-20b89c0822d8" providerId="ADAL" clId="{C86370F1-7703-4A7E-A526-32C8B7A161F2}" dt="2021-12-16T06:52:08.403" v="575" actId="1076"/>
          <ac:picMkLst>
            <pc:docMk/>
            <pc:sldMk cId="3051715556" sldId="2145706281"/>
            <ac:picMk id="8" creationId="{BE7F8856-275A-4D0D-A7E4-E9419FFF8865}"/>
          </ac:picMkLst>
        </pc:picChg>
        <pc:picChg chg="del">
          <ac:chgData name="Das, Akash" userId="d1b87425-4b5d-4afb-bce7-20b89c0822d8" providerId="ADAL" clId="{C86370F1-7703-4A7E-A526-32C8B7A161F2}" dt="2021-12-16T06:51:28.960" v="571" actId="478"/>
          <ac:picMkLst>
            <pc:docMk/>
            <pc:sldMk cId="3051715556" sldId="2145706281"/>
            <ac:picMk id="12" creationId="{4D73FC48-D794-4846-AA2B-FDA405E9B113}"/>
          </ac:picMkLst>
        </pc:picChg>
      </pc:sldChg>
      <pc:sldChg chg="modSp add mod">
        <pc:chgData name="Das, Akash" userId="d1b87425-4b5d-4afb-bce7-20b89c0822d8" providerId="ADAL" clId="{C86370F1-7703-4A7E-A526-32C8B7A161F2}" dt="2021-12-16T06:55:34.734" v="662" actId="113"/>
        <pc:sldMkLst>
          <pc:docMk/>
          <pc:sldMk cId="734852222" sldId="2145706282"/>
        </pc:sldMkLst>
        <pc:spChg chg="mod">
          <ac:chgData name="Das, Akash" userId="d1b87425-4b5d-4afb-bce7-20b89c0822d8" providerId="ADAL" clId="{C86370F1-7703-4A7E-A526-32C8B7A161F2}" dt="2021-12-16T06:55:34.734" v="662" actId="113"/>
          <ac:spMkLst>
            <pc:docMk/>
            <pc:sldMk cId="734852222" sldId="2145706282"/>
            <ac:spMk id="3" creationId="{C7B69B8A-ADBB-49C3-976B-6A80305ADFEB}"/>
          </ac:spMkLst>
        </pc:spChg>
        <pc:spChg chg="mod">
          <ac:chgData name="Das, Akash" userId="d1b87425-4b5d-4afb-bce7-20b89c0822d8" providerId="ADAL" clId="{C86370F1-7703-4A7E-A526-32C8B7A161F2}" dt="2021-12-16T06:55:05.176" v="653" actId="20577"/>
          <ac:spMkLst>
            <pc:docMk/>
            <pc:sldMk cId="734852222" sldId="2145706282"/>
            <ac:spMk id="6" creationId="{C496267A-C5A7-4D4C-A2C2-E2A696EF0A1F}"/>
          </ac:spMkLst>
        </pc:spChg>
      </pc:sldChg>
      <pc:sldChg chg="addSp modSp new mod">
        <pc:chgData name="Das, Akash" userId="d1b87425-4b5d-4afb-bce7-20b89c0822d8" providerId="ADAL" clId="{C86370F1-7703-4A7E-A526-32C8B7A161F2}" dt="2021-12-16T07:06:01.542" v="942" actId="20577"/>
        <pc:sldMkLst>
          <pc:docMk/>
          <pc:sldMk cId="117623247" sldId="2145706283"/>
        </pc:sldMkLst>
        <pc:spChg chg="mod">
          <ac:chgData name="Das, Akash" userId="d1b87425-4b5d-4afb-bce7-20b89c0822d8" providerId="ADAL" clId="{C86370F1-7703-4A7E-A526-32C8B7A161F2}" dt="2021-12-16T06:56:52.857" v="712" actId="20577"/>
          <ac:spMkLst>
            <pc:docMk/>
            <pc:sldMk cId="117623247" sldId="2145706283"/>
            <ac:spMk id="2" creationId="{F3CAB567-BA6A-4A56-9544-75AD1176C7BF}"/>
          </ac:spMkLst>
        </pc:spChg>
        <pc:spChg chg="mod">
          <ac:chgData name="Das, Akash" userId="d1b87425-4b5d-4afb-bce7-20b89c0822d8" providerId="ADAL" clId="{C86370F1-7703-4A7E-A526-32C8B7A161F2}" dt="2021-12-16T07:06:01.542" v="942" actId="20577"/>
          <ac:spMkLst>
            <pc:docMk/>
            <pc:sldMk cId="117623247" sldId="2145706283"/>
            <ac:spMk id="3" creationId="{299B98A5-4A46-4A93-868E-720F3B58F6E2}"/>
          </ac:spMkLst>
        </pc:spChg>
        <pc:spChg chg="mod">
          <ac:chgData name="Das, Akash" userId="d1b87425-4b5d-4afb-bce7-20b89c0822d8" providerId="ADAL" clId="{C86370F1-7703-4A7E-A526-32C8B7A161F2}" dt="2021-12-16T06:57:22.896" v="738" actId="20577"/>
          <ac:spMkLst>
            <pc:docMk/>
            <pc:sldMk cId="117623247" sldId="2145706283"/>
            <ac:spMk id="6" creationId="{E458CD16-EC23-4314-8227-1DD94BA4AE1A}"/>
          </ac:spMkLst>
        </pc:spChg>
        <pc:picChg chg="add mod">
          <ac:chgData name="Das, Akash" userId="d1b87425-4b5d-4afb-bce7-20b89c0822d8" providerId="ADAL" clId="{C86370F1-7703-4A7E-A526-32C8B7A161F2}" dt="2021-12-16T07:02:24.543" v="795" actId="1076"/>
          <ac:picMkLst>
            <pc:docMk/>
            <pc:sldMk cId="117623247" sldId="2145706283"/>
            <ac:picMk id="1026" creationId="{61AD9970-53F6-4F5D-A9D4-52045D8FE2A9}"/>
          </ac:picMkLst>
        </pc:picChg>
      </pc:sldChg>
      <pc:sldChg chg="modSp new del mod">
        <pc:chgData name="Das, Akash" userId="d1b87425-4b5d-4afb-bce7-20b89c0822d8" providerId="ADAL" clId="{C86370F1-7703-4A7E-A526-32C8B7A161F2}" dt="2021-12-16T06:58:30.012" v="787" actId="47"/>
        <pc:sldMkLst>
          <pc:docMk/>
          <pc:sldMk cId="176788874" sldId="2145706284"/>
        </pc:sldMkLst>
        <pc:spChg chg="mod">
          <ac:chgData name="Das, Akash" userId="d1b87425-4b5d-4afb-bce7-20b89c0822d8" providerId="ADAL" clId="{C86370F1-7703-4A7E-A526-32C8B7A161F2}" dt="2021-12-16T06:58:12.009" v="771" actId="20577"/>
          <ac:spMkLst>
            <pc:docMk/>
            <pc:sldMk cId="176788874" sldId="2145706284"/>
            <ac:spMk id="3" creationId="{6136BC30-EFB8-4952-830D-E712E9765880}"/>
          </ac:spMkLst>
        </pc:spChg>
        <pc:spChg chg="mod">
          <ac:chgData name="Das, Akash" userId="d1b87425-4b5d-4afb-bce7-20b89c0822d8" providerId="ADAL" clId="{C86370F1-7703-4A7E-A526-32C8B7A161F2}" dt="2021-12-16T06:58:19.431" v="786" actId="20577"/>
          <ac:spMkLst>
            <pc:docMk/>
            <pc:sldMk cId="176788874" sldId="2145706284"/>
            <ac:spMk id="4" creationId="{8AB91BDE-5B2B-4E64-84CA-784D3C6CEB29}"/>
          </ac:spMkLst>
        </pc:spChg>
      </pc:sldChg>
      <pc:sldChg chg="addSp delSp modSp new mod">
        <pc:chgData name="Das, Akash" userId="d1b87425-4b5d-4afb-bce7-20b89c0822d8" providerId="ADAL" clId="{C86370F1-7703-4A7E-A526-32C8B7A161F2}" dt="2021-12-16T07:04:35.355" v="811" actId="478"/>
        <pc:sldMkLst>
          <pc:docMk/>
          <pc:sldMk cId="3091186978" sldId="2145706284"/>
        </pc:sldMkLst>
        <pc:spChg chg="del">
          <ac:chgData name="Das, Akash" userId="d1b87425-4b5d-4afb-bce7-20b89c0822d8" providerId="ADAL" clId="{C86370F1-7703-4A7E-A526-32C8B7A161F2}" dt="2021-12-16T07:04:02.709" v="798" actId="931"/>
          <ac:spMkLst>
            <pc:docMk/>
            <pc:sldMk cId="3091186978" sldId="2145706284"/>
            <ac:spMk id="2" creationId="{BB664E2E-488B-4281-A392-63E542D917A4}"/>
          </ac:spMkLst>
        </pc:spChg>
        <pc:spChg chg="mod">
          <ac:chgData name="Das, Akash" userId="d1b87425-4b5d-4afb-bce7-20b89c0822d8" providerId="ADAL" clId="{C86370F1-7703-4A7E-A526-32C8B7A161F2}" dt="2021-12-16T07:04:27.133" v="810" actId="26606"/>
          <ac:spMkLst>
            <pc:docMk/>
            <pc:sldMk cId="3091186978" sldId="2145706284"/>
            <ac:spMk id="3" creationId="{255AD327-2EA3-4D10-8A55-56F22FB418B9}"/>
          </ac:spMkLst>
        </pc:spChg>
        <pc:spChg chg="del">
          <ac:chgData name="Das, Akash" userId="d1b87425-4b5d-4afb-bce7-20b89c0822d8" providerId="ADAL" clId="{C86370F1-7703-4A7E-A526-32C8B7A161F2}" dt="2021-12-16T07:04:27.133" v="810" actId="26606"/>
          <ac:spMkLst>
            <pc:docMk/>
            <pc:sldMk cId="3091186978" sldId="2145706284"/>
            <ac:spMk id="4" creationId="{E87A7A7E-3B08-4958-AD27-6348190ACBC6}"/>
          </ac:spMkLst>
        </pc:spChg>
        <pc:spChg chg="add del">
          <ac:chgData name="Das, Akash" userId="d1b87425-4b5d-4afb-bce7-20b89c0822d8" providerId="ADAL" clId="{C86370F1-7703-4A7E-A526-32C8B7A161F2}" dt="2021-12-16T07:04:35.355" v="811" actId="478"/>
          <ac:spMkLst>
            <pc:docMk/>
            <pc:sldMk cId="3091186978" sldId="2145706284"/>
            <ac:spMk id="11" creationId="{18CAE178-C983-4D40-A22E-BF0DA38FD679}"/>
          </ac:spMkLst>
        </pc:spChg>
        <pc:picChg chg="add mod">
          <ac:chgData name="Das, Akash" userId="d1b87425-4b5d-4afb-bce7-20b89c0822d8" providerId="ADAL" clId="{C86370F1-7703-4A7E-A526-32C8B7A161F2}" dt="2021-12-16T07:04:27.133" v="810" actId="26606"/>
          <ac:picMkLst>
            <pc:docMk/>
            <pc:sldMk cId="3091186978" sldId="2145706284"/>
            <ac:picMk id="6" creationId="{1254A5F3-71A3-490B-83E7-2C5BBEA32868}"/>
          </ac:picMkLst>
        </pc:picChg>
      </pc:sldChg>
      <pc:sldChg chg="modSp new del mod">
        <pc:chgData name="Das, Akash" userId="d1b87425-4b5d-4afb-bce7-20b89c0822d8" providerId="ADAL" clId="{C86370F1-7703-4A7E-A526-32C8B7A161F2}" dt="2021-12-16T06:57:52.049" v="744" actId="47"/>
        <pc:sldMkLst>
          <pc:docMk/>
          <pc:sldMk cId="3920205676" sldId="2145706284"/>
        </pc:sldMkLst>
        <pc:spChg chg="mod">
          <ac:chgData name="Das, Akash" userId="d1b87425-4b5d-4afb-bce7-20b89c0822d8" providerId="ADAL" clId="{C86370F1-7703-4A7E-A526-32C8B7A161F2}" dt="2021-12-16T06:57:48.818" v="743" actId="20577"/>
          <ac:spMkLst>
            <pc:docMk/>
            <pc:sldMk cId="3920205676" sldId="2145706284"/>
            <ac:spMk id="3" creationId="{D23A5872-0A1F-45C5-9312-43522605C763}"/>
          </ac:spMkLst>
        </pc:spChg>
      </pc:sldChg>
      <pc:sldChg chg="addSp delSp modSp new mod modNotesTx">
        <pc:chgData name="Das, Akash" userId="d1b87425-4b5d-4afb-bce7-20b89c0822d8" providerId="ADAL" clId="{C86370F1-7703-4A7E-A526-32C8B7A161F2}" dt="2021-12-16T07:24:05.470" v="1472"/>
        <pc:sldMkLst>
          <pc:docMk/>
          <pc:sldMk cId="1914584175" sldId="2145706285"/>
        </pc:sldMkLst>
        <pc:spChg chg="mod">
          <ac:chgData name="Das, Akash" userId="d1b87425-4b5d-4afb-bce7-20b89c0822d8" providerId="ADAL" clId="{C86370F1-7703-4A7E-A526-32C8B7A161F2}" dt="2021-12-16T07:11:13.866" v="1123" actId="20577"/>
          <ac:spMkLst>
            <pc:docMk/>
            <pc:sldMk cId="1914584175" sldId="2145706285"/>
            <ac:spMk id="2" creationId="{75B4D164-8E63-4A21-95AD-FAA0F3FB408B}"/>
          </ac:spMkLst>
        </pc:spChg>
        <pc:spChg chg="mod">
          <ac:chgData name="Das, Akash" userId="d1b87425-4b5d-4afb-bce7-20b89c0822d8" providerId="ADAL" clId="{C86370F1-7703-4A7E-A526-32C8B7A161F2}" dt="2021-12-16T07:12:01.901" v="1213" actId="20577"/>
          <ac:spMkLst>
            <pc:docMk/>
            <pc:sldMk cId="1914584175" sldId="2145706285"/>
            <ac:spMk id="3" creationId="{CE505532-4C69-4518-A998-36BA287FC78E}"/>
          </ac:spMkLst>
        </pc:spChg>
        <pc:spChg chg="mod">
          <ac:chgData name="Das, Akash" userId="d1b87425-4b5d-4afb-bce7-20b89c0822d8" providerId="ADAL" clId="{C86370F1-7703-4A7E-A526-32C8B7A161F2}" dt="2021-12-16T07:11:25.251" v="1143" actId="20577"/>
          <ac:spMkLst>
            <pc:docMk/>
            <pc:sldMk cId="1914584175" sldId="2145706285"/>
            <ac:spMk id="6" creationId="{8F21F812-75DA-4A3A-95CD-3D0299E7F100}"/>
          </ac:spMkLst>
        </pc:spChg>
        <pc:picChg chg="add del mod">
          <ac:chgData name="Das, Akash" userId="d1b87425-4b5d-4afb-bce7-20b89c0822d8" providerId="ADAL" clId="{C86370F1-7703-4A7E-A526-32C8B7A161F2}" dt="2021-12-16T07:13:01.280" v="1219" actId="478"/>
          <ac:picMkLst>
            <pc:docMk/>
            <pc:sldMk cId="1914584175" sldId="2145706285"/>
            <ac:picMk id="1026" creationId="{0E85E64C-820F-4B3A-9433-0BCACAD1974E}"/>
          </ac:picMkLst>
        </pc:picChg>
        <pc:picChg chg="add mod">
          <ac:chgData name="Das, Akash" userId="d1b87425-4b5d-4afb-bce7-20b89c0822d8" providerId="ADAL" clId="{C86370F1-7703-4A7E-A526-32C8B7A161F2}" dt="2021-12-16T07:13:33.387" v="1228" actId="14100"/>
          <ac:picMkLst>
            <pc:docMk/>
            <pc:sldMk cId="1914584175" sldId="2145706285"/>
            <ac:picMk id="1028" creationId="{55BC2BB4-6988-4FA0-B4A6-515C37D7C8FF}"/>
          </ac:picMkLst>
        </pc:picChg>
      </pc:sldChg>
      <pc:sldChg chg="addSp delSp modSp add mod ord modNotesTx">
        <pc:chgData name="Das, Akash" userId="d1b87425-4b5d-4afb-bce7-20b89c0822d8" providerId="ADAL" clId="{C86370F1-7703-4A7E-A526-32C8B7A161F2}" dt="2021-12-16T07:19:03.907" v="1380" actId="2710"/>
        <pc:sldMkLst>
          <pc:docMk/>
          <pc:sldMk cId="1056609993" sldId="2145706286"/>
        </pc:sldMkLst>
        <pc:spChg chg="mod">
          <ac:chgData name="Das, Akash" userId="d1b87425-4b5d-4afb-bce7-20b89c0822d8" providerId="ADAL" clId="{C86370F1-7703-4A7E-A526-32C8B7A161F2}" dt="2021-12-16T07:14:52.221" v="1243" actId="20577"/>
          <ac:spMkLst>
            <pc:docMk/>
            <pc:sldMk cId="1056609993" sldId="2145706286"/>
            <ac:spMk id="2" creationId="{0B764B54-89E9-4E6E-BD5C-EF887FE3F4E6}"/>
          </ac:spMkLst>
        </pc:spChg>
        <pc:spChg chg="mod">
          <ac:chgData name="Das, Akash" userId="d1b87425-4b5d-4afb-bce7-20b89c0822d8" providerId="ADAL" clId="{C86370F1-7703-4A7E-A526-32C8B7A161F2}" dt="2021-12-16T07:16:43.757" v="1341" actId="114"/>
          <ac:spMkLst>
            <pc:docMk/>
            <pc:sldMk cId="1056609993" sldId="2145706286"/>
            <ac:spMk id="4" creationId="{F33A2870-84D6-479B-9B3B-49913E133A9E}"/>
          </ac:spMkLst>
        </pc:spChg>
        <pc:spChg chg="add mod">
          <ac:chgData name="Das, Akash" userId="d1b87425-4b5d-4afb-bce7-20b89c0822d8" providerId="ADAL" clId="{C86370F1-7703-4A7E-A526-32C8B7A161F2}" dt="2021-12-16T07:19:03.907" v="1380" actId="2710"/>
          <ac:spMkLst>
            <pc:docMk/>
            <pc:sldMk cId="1056609993" sldId="2145706286"/>
            <ac:spMk id="7" creationId="{31F17E9A-3248-4D9A-A64B-D49DA7EECB22}"/>
          </ac:spMkLst>
        </pc:spChg>
        <pc:picChg chg="del">
          <ac:chgData name="Das, Akash" userId="d1b87425-4b5d-4afb-bce7-20b89c0822d8" providerId="ADAL" clId="{C86370F1-7703-4A7E-A526-32C8B7A161F2}" dt="2021-12-16T07:15:02.634" v="1265" actId="478"/>
          <ac:picMkLst>
            <pc:docMk/>
            <pc:sldMk cId="1056609993" sldId="2145706286"/>
            <ac:picMk id="9" creationId="{DC247619-DEEE-4A05-96DC-6B3FCC289E78}"/>
          </ac:picMkLst>
        </pc:picChg>
      </pc:sldChg>
      <pc:sldChg chg="modSp add mod ord">
        <pc:chgData name="Das, Akash" userId="d1b87425-4b5d-4afb-bce7-20b89c0822d8" providerId="ADAL" clId="{C86370F1-7703-4A7E-A526-32C8B7A161F2}" dt="2021-12-16T07:19:12.643" v="1381" actId="2710"/>
        <pc:sldMkLst>
          <pc:docMk/>
          <pc:sldMk cId="3936455268" sldId="2145706287"/>
        </pc:sldMkLst>
        <pc:spChg chg="mod">
          <ac:chgData name="Das, Akash" userId="d1b87425-4b5d-4afb-bce7-20b89c0822d8" providerId="ADAL" clId="{C86370F1-7703-4A7E-A526-32C8B7A161F2}" dt="2021-12-16T07:19:12.643" v="1381" actId="2710"/>
          <ac:spMkLst>
            <pc:docMk/>
            <pc:sldMk cId="3936455268" sldId="2145706287"/>
            <ac:spMk id="7" creationId="{31F17E9A-3248-4D9A-A64B-D49DA7EECB22}"/>
          </ac:spMkLst>
        </pc:spChg>
      </pc:sldChg>
      <pc:sldChg chg="modSp add mod modNotesTx">
        <pc:chgData name="Das, Akash" userId="d1b87425-4b5d-4afb-bce7-20b89c0822d8" providerId="ADAL" clId="{C86370F1-7703-4A7E-A526-32C8B7A161F2}" dt="2021-12-16T07:20:56.942" v="1438"/>
        <pc:sldMkLst>
          <pc:docMk/>
          <pc:sldMk cId="2601080568" sldId="2145706288"/>
        </pc:sldMkLst>
        <pc:spChg chg="mod">
          <ac:chgData name="Das, Akash" userId="d1b87425-4b5d-4afb-bce7-20b89c0822d8" providerId="ADAL" clId="{C86370F1-7703-4A7E-A526-32C8B7A161F2}" dt="2021-12-16T07:19:31.667" v="1398" actId="20577"/>
          <ac:spMkLst>
            <pc:docMk/>
            <pc:sldMk cId="2601080568" sldId="2145706288"/>
            <ac:spMk id="4" creationId="{F33A2870-84D6-479B-9B3B-49913E133A9E}"/>
          </ac:spMkLst>
        </pc:spChg>
        <pc:spChg chg="mod">
          <ac:chgData name="Das, Akash" userId="d1b87425-4b5d-4afb-bce7-20b89c0822d8" providerId="ADAL" clId="{C86370F1-7703-4A7E-A526-32C8B7A161F2}" dt="2021-12-16T07:20:44.565" v="1435" actId="20577"/>
          <ac:spMkLst>
            <pc:docMk/>
            <pc:sldMk cId="2601080568" sldId="2145706288"/>
            <ac:spMk id="7" creationId="{31F17E9A-3248-4D9A-A64B-D49DA7EECB22}"/>
          </ac:spMkLst>
        </pc:spChg>
      </pc:sldChg>
      <pc:sldMasterChg chg="delSldLayout">
        <pc:chgData name="Das, Akash" userId="d1b87425-4b5d-4afb-bce7-20b89c0822d8" providerId="ADAL" clId="{C86370F1-7703-4A7E-A526-32C8B7A161F2}" dt="2021-12-16T07:02:39.665" v="796" actId="47"/>
        <pc:sldMasterMkLst>
          <pc:docMk/>
          <pc:sldMasterMk cId="0" sldId="2147483661"/>
        </pc:sldMasterMkLst>
        <pc:sldLayoutChg chg="del">
          <pc:chgData name="Das, Akash" userId="d1b87425-4b5d-4afb-bce7-20b89c0822d8" providerId="ADAL" clId="{C86370F1-7703-4A7E-A526-32C8B7A161F2}" dt="2021-12-16T06:50:53.620" v="556" actId="47"/>
          <pc:sldLayoutMkLst>
            <pc:docMk/>
            <pc:sldMasterMk cId="0" sldId="2147483661"/>
            <pc:sldLayoutMk cId="0" sldId="2147483653"/>
          </pc:sldLayoutMkLst>
        </pc:sldLayoutChg>
        <pc:sldLayoutChg chg="del">
          <pc:chgData name="Das, Akash" userId="d1b87425-4b5d-4afb-bce7-20b89c0822d8" providerId="ADAL" clId="{C86370F1-7703-4A7E-A526-32C8B7A161F2}" dt="2021-12-16T06:50:56.168" v="558" actId="47"/>
          <pc:sldLayoutMkLst>
            <pc:docMk/>
            <pc:sldMasterMk cId="0" sldId="2147483661"/>
            <pc:sldLayoutMk cId="0" sldId="2147483657"/>
          </pc:sldLayoutMkLst>
        </pc:sldLayoutChg>
        <pc:sldLayoutChg chg="del">
          <pc:chgData name="Das, Akash" userId="d1b87425-4b5d-4afb-bce7-20b89c0822d8" providerId="ADAL" clId="{C86370F1-7703-4A7E-A526-32C8B7A161F2}" dt="2021-12-16T07:02:39.665" v="796" actId="47"/>
          <pc:sldLayoutMkLst>
            <pc:docMk/>
            <pc:sldMasterMk cId="0" sldId="2147483661"/>
            <pc:sldLayoutMk cId="0" sldId="2147483660"/>
          </pc:sldLayoutMkLst>
        </pc:sldLayoutChg>
        <pc:sldLayoutChg chg="del">
          <pc:chgData name="Das, Akash" userId="d1b87425-4b5d-4afb-bce7-20b89c0822d8" providerId="ADAL" clId="{C86370F1-7703-4A7E-A526-32C8B7A161F2}" dt="2021-12-16T06:50:41.720" v="553" actId="47"/>
          <pc:sldLayoutMkLst>
            <pc:docMk/>
            <pc:sldMasterMk cId="0" sldId="2147483661"/>
            <pc:sldLayoutMk cId="0" sldId="2147483742"/>
          </pc:sldLayoutMkLst>
        </pc:sldLayoutChg>
        <pc:sldLayoutChg chg="del">
          <pc:chgData name="Das, Akash" userId="d1b87425-4b5d-4afb-bce7-20b89c0822d8" providerId="ADAL" clId="{C86370F1-7703-4A7E-A526-32C8B7A161F2}" dt="2021-12-16T06:24:31.259" v="0" actId="47"/>
          <pc:sldLayoutMkLst>
            <pc:docMk/>
            <pc:sldMasterMk cId="0" sldId="2147483661"/>
            <pc:sldLayoutMk cId="0" sldId="2147483743"/>
          </pc:sldLayoutMkLst>
        </pc:sldLayoutChg>
      </pc:sldMasterChg>
    </pc:docChg>
  </pc:docChgLst>
  <pc:docChgLst>
    <pc:chgData name="Das, Akash" userId="d1b87425-4b5d-4afb-bce7-20b89c0822d8" providerId="ADAL" clId="{44FF0340-E193-49A3-AEC3-8987C834072B}"/>
    <pc:docChg chg="delSld">
      <pc:chgData name="Das, Akash" userId="d1b87425-4b5d-4afb-bce7-20b89c0822d8" providerId="ADAL" clId="{44FF0340-E193-49A3-AEC3-8987C834072B}" dt="2021-12-16T05:25:26.575" v="0" actId="47"/>
      <pc:docMkLst>
        <pc:docMk/>
      </pc:docMkLst>
      <pc:sldChg chg="del">
        <pc:chgData name="Das, Akash" userId="d1b87425-4b5d-4afb-bce7-20b89c0822d8" providerId="ADAL" clId="{44FF0340-E193-49A3-AEC3-8987C834072B}" dt="2021-12-16T05:25:26.575" v="0" actId="47"/>
        <pc:sldMkLst>
          <pc:docMk/>
          <pc:sldMk cId="2468412690" sldId="2145706266"/>
        </pc:sldMkLst>
      </pc:sldChg>
    </pc:docChg>
  </pc:docChgLst>
  <pc:docChgLst>
    <pc:chgData name="Das, Akash" userId="d1b87425-4b5d-4afb-bce7-20b89c0822d8" providerId="ADAL" clId="{52D0E5B4-915D-472A-B1CB-5C57D3B2C4D4}"/>
    <pc:docChg chg="modSld">
      <pc:chgData name="Das, Akash" userId="d1b87425-4b5d-4afb-bce7-20b89c0822d8" providerId="ADAL" clId="{52D0E5B4-915D-472A-B1CB-5C57D3B2C4D4}" dt="2022-01-18T19:03:29.069" v="42" actId="20577"/>
      <pc:docMkLst>
        <pc:docMk/>
      </pc:docMkLst>
      <pc:sldChg chg="modSp mod">
        <pc:chgData name="Das, Akash" userId="d1b87425-4b5d-4afb-bce7-20b89c0822d8" providerId="ADAL" clId="{52D0E5B4-915D-472A-B1CB-5C57D3B2C4D4}" dt="2022-01-18T19:03:29.069" v="42" actId="20577"/>
        <pc:sldMkLst>
          <pc:docMk/>
          <pc:sldMk cId="117623247" sldId="2145706283"/>
        </pc:sldMkLst>
        <pc:spChg chg="mod">
          <ac:chgData name="Das, Akash" userId="d1b87425-4b5d-4afb-bce7-20b89c0822d8" providerId="ADAL" clId="{52D0E5B4-915D-472A-B1CB-5C57D3B2C4D4}" dt="2022-01-18T19:03:29.069" v="42" actId="20577"/>
          <ac:spMkLst>
            <pc:docMk/>
            <pc:sldMk cId="117623247" sldId="2145706283"/>
            <ac:spMk id="3" creationId="{299B98A5-4A46-4A93-868E-720F3B58F6E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defRPr>
            </a:lvl1pPr>
          </a:lstStyle>
          <a:p>
            <a:fld id="{83A377D0-284A-BE48-83EC-CAB199AD39B1}" type="datetimeFigureOut">
              <a:rPr lang="en-US" smtClean="0"/>
              <a:pPr/>
              <a:t>3/25/2022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Goal:</a:t>
            </a:r>
          </a:p>
          <a:p>
            <a:pPr lvl="0"/>
            <a:r>
              <a:rPr lang="en-US" dirty="0"/>
              <a:t>Duration:</a:t>
            </a:r>
          </a:p>
          <a:p>
            <a:pPr lvl="0"/>
            <a:r>
              <a:rPr lang="en-US" dirty="0"/>
              <a:t>Instructor Notes:</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defRPr>
            </a:lvl1pPr>
          </a:lstStyle>
          <a:p>
            <a:fld id="{709BF325-786B-264A-A206-5FD721319B8B}" type="slidenum">
              <a:rPr lang="en-US" smtClean="0"/>
              <a:pPr/>
              <a:t>‹#›</a:t>
            </a:fld>
            <a:endParaRPr lang="en-US" dirty="0"/>
          </a:p>
        </p:txBody>
      </p:sp>
    </p:spTree>
    <p:extLst>
      <p:ext uri="{BB962C8B-B14F-4D97-AF65-F5344CB8AC3E}">
        <p14:creationId xmlns:p14="http://schemas.microsoft.com/office/powerpoint/2010/main" val="2870958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mn-ea"/>
        <a:cs typeface="+mn-cs"/>
      </a:defRPr>
    </a:lvl1pPr>
    <a:lvl2pPr marL="457200" algn="l" defTabSz="914400" rtl="0" eaLnBrk="1" latinLnBrk="0" hangingPunct="1">
      <a:defRPr sz="1200" b="0" i="0" kern="1200">
        <a:solidFill>
          <a:schemeClr val="tx1"/>
        </a:solidFill>
        <a:latin typeface="Verdana" panose="020B0604030504040204" pitchFamily="34" charset="0"/>
        <a:ea typeface="+mn-ea"/>
        <a:cs typeface="+mn-cs"/>
      </a:defRPr>
    </a:lvl2pPr>
    <a:lvl3pPr marL="914400" algn="l" defTabSz="914400" rtl="0" eaLnBrk="1" latinLnBrk="0" hangingPunct="1">
      <a:defRPr sz="1200" b="0" i="0" kern="1200">
        <a:solidFill>
          <a:schemeClr val="tx1"/>
        </a:solidFill>
        <a:latin typeface="Verdana" panose="020B0604030504040204" pitchFamily="34" charset="0"/>
        <a:ea typeface="+mn-ea"/>
        <a:cs typeface="+mn-cs"/>
      </a:defRPr>
    </a:lvl3pPr>
    <a:lvl4pPr marL="1371600" algn="l" defTabSz="914400" rtl="0" eaLnBrk="1" latinLnBrk="0" hangingPunct="1">
      <a:defRPr sz="1200" b="0" i="0" kern="1200">
        <a:solidFill>
          <a:schemeClr val="tx1"/>
        </a:solidFill>
        <a:latin typeface="Verdana" panose="020B0604030504040204" pitchFamily="34" charset="0"/>
        <a:ea typeface="+mn-ea"/>
        <a:cs typeface="+mn-cs"/>
      </a:defRPr>
    </a:lvl4pPr>
    <a:lvl5pPr marL="1828800" algn="l" defTabSz="914400" rtl="0" eaLnBrk="1" latinLnBrk="0" hangingPunct="1">
      <a:defRPr sz="1200" b="0" i="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1</a:t>
            </a:fld>
            <a:endParaRPr lang="en-US" dirty="0"/>
          </a:p>
        </p:txBody>
      </p:sp>
    </p:spTree>
    <p:extLst>
      <p:ext uri="{BB962C8B-B14F-4D97-AF65-F5344CB8AC3E}">
        <p14:creationId xmlns:p14="http://schemas.microsoft.com/office/powerpoint/2010/main" val="2394886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basis for the context package is the </a:t>
            </a:r>
            <a:r>
              <a:rPr lang="en-US" i="1" dirty="0"/>
              <a:t>ApplicationContext</a:t>
            </a:r>
            <a:r>
              <a:rPr lang="en-US" dirty="0"/>
              <a:t> interface, located in the </a:t>
            </a:r>
            <a:r>
              <a:rPr lang="en-US" b="1" dirty="0" err="1"/>
              <a:t>org.springframework.context</a:t>
            </a:r>
            <a:r>
              <a:rPr lang="en-US" b="1" dirty="0"/>
              <a:t> </a:t>
            </a:r>
            <a:r>
              <a:rPr lang="en-US" dirty="0"/>
              <a:t>package. Deriving from the </a:t>
            </a:r>
            <a:r>
              <a:rPr lang="en-US" i="1" dirty="0" err="1"/>
              <a:t>BeanFactory</a:t>
            </a:r>
            <a:r>
              <a:rPr lang="en-US" dirty="0"/>
              <a:t> interface, it provides all the functionality of </a:t>
            </a:r>
            <a:r>
              <a:rPr lang="en-US" i="1" dirty="0" err="1"/>
              <a:t>BeanFactory</a:t>
            </a:r>
            <a:r>
              <a:rPr lang="en-US" dirty="0"/>
              <a:t>. </a:t>
            </a:r>
          </a:p>
          <a:p>
            <a:pPr algn="l"/>
            <a:endParaRPr lang="en-US" b="0" i="0" dirty="0">
              <a:solidFill>
                <a:srgbClr val="000000"/>
              </a:solidFill>
              <a:effectLst/>
              <a:latin typeface="Raleway"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 beans package provides basic functionality for managing and manipulating beans, including in a programmatic way, the context package adds the </a:t>
            </a:r>
            <a:r>
              <a:rPr lang="en-US" i="1" dirty="0"/>
              <a:t>ApplicationContext</a:t>
            </a:r>
            <a:r>
              <a:rPr lang="en-US" dirty="0"/>
              <a:t> interface, which enhances </a:t>
            </a:r>
            <a:r>
              <a:rPr lang="en-US" i="1" dirty="0" err="1"/>
              <a:t>BeanFactory</a:t>
            </a:r>
            <a:r>
              <a:rPr lang="en-US" dirty="0"/>
              <a:t> functionality in a more framework-oriented style.</a:t>
            </a:r>
          </a:p>
          <a:p>
            <a:pPr algn="l"/>
            <a:br>
              <a:rPr lang="en-US" b="0" i="0" dirty="0">
                <a:solidFill>
                  <a:srgbClr val="000000"/>
                </a:solidFill>
                <a:effectLst/>
                <a:latin typeface="Raleway" pitchFamily="2" charset="0"/>
              </a:rPr>
            </a:br>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14</a:t>
            </a:fld>
            <a:endParaRPr lang="en-US" dirty="0"/>
          </a:p>
        </p:txBody>
      </p:sp>
    </p:spTree>
    <p:extLst>
      <p:ext uri="{BB962C8B-B14F-4D97-AF65-F5344CB8AC3E}">
        <p14:creationId xmlns:p14="http://schemas.microsoft.com/office/powerpoint/2010/main" val="2012970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aleway" pitchFamily="2" charset="0"/>
              </a:rPr>
              <a:t>The Spring framework provides several implementations of the </a:t>
            </a:r>
            <a:r>
              <a:rPr lang="en-US" b="0" i="1" dirty="0">
                <a:solidFill>
                  <a:srgbClr val="000000"/>
                </a:solidFill>
                <a:effectLst/>
                <a:latin typeface="Raleway" pitchFamily="2" charset="0"/>
              </a:rPr>
              <a:t>ApplicationContext</a:t>
            </a:r>
            <a:r>
              <a:rPr lang="en-US" b="0" i="0" dirty="0">
                <a:solidFill>
                  <a:srgbClr val="000000"/>
                </a:solidFill>
                <a:effectLst/>
                <a:latin typeface="Raleway" pitchFamily="2" charset="0"/>
              </a:rPr>
              <a:t> interface: </a:t>
            </a:r>
            <a:r>
              <a:rPr lang="en-US" b="0" i="1" dirty="0" err="1">
                <a:solidFill>
                  <a:srgbClr val="000000"/>
                </a:solidFill>
                <a:effectLst/>
                <a:latin typeface="Raleway" pitchFamily="2" charset="0"/>
              </a:rPr>
              <a:t>ClassPathXmlApplicationContext</a:t>
            </a:r>
            <a:r>
              <a:rPr lang="en-US" b="0" i="0" dirty="0">
                <a:solidFill>
                  <a:srgbClr val="000000"/>
                </a:solidFill>
                <a:effectLst/>
                <a:latin typeface="Raleway" pitchFamily="2" charset="0"/>
              </a:rPr>
              <a:t> and </a:t>
            </a:r>
            <a:r>
              <a:rPr lang="en-US" b="0" i="1" dirty="0" err="1">
                <a:solidFill>
                  <a:srgbClr val="000000"/>
                </a:solidFill>
                <a:effectLst/>
                <a:latin typeface="Raleway" pitchFamily="2" charset="0"/>
              </a:rPr>
              <a:t>FileSystemXmlApplicationContext</a:t>
            </a:r>
            <a:r>
              <a:rPr lang="en-US" b="0" i="1" dirty="0">
                <a:solidFill>
                  <a:srgbClr val="000000"/>
                </a:solidFill>
                <a:effectLst/>
                <a:latin typeface="Raleway" pitchFamily="2" charset="0"/>
              </a:rPr>
              <a:t> </a:t>
            </a:r>
            <a:r>
              <a:rPr lang="en-US" b="0" i="0" dirty="0">
                <a:solidFill>
                  <a:srgbClr val="000000"/>
                </a:solidFill>
                <a:effectLst/>
                <a:latin typeface="Raleway" pitchFamily="2" charset="0"/>
              </a:rPr>
              <a:t>for standalone applications, and </a:t>
            </a:r>
            <a:r>
              <a:rPr lang="en-US" b="0" i="1" dirty="0" err="1">
                <a:solidFill>
                  <a:srgbClr val="000000"/>
                </a:solidFill>
                <a:effectLst/>
                <a:latin typeface="Raleway" pitchFamily="2" charset="0"/>
              </a:rPr>
              <a:t>WebApplicationContext</a:t>
            </a:r>
            <a:r>
              <a:rPr lang="en-US" b="0" i="0" dirty="0">
                <a:solidFill>
                  <a:srgbClr val="000000"/>
                </a:solidFill>
                <a:effectLst/>
                <a:latin typeface="Raleway" pitchFamily="2" charset="0"/>
              </a:rPr>
              <a:t> for web applications.</a:t>
            </a:r>
          </a:p>
        </p:txBody>
      </p:sp>
      <p:sp>
        <p:nvSpPr>
          <p:cNvPr id="4" name="Slide Number Placeholder 3"/>
          <p:cNvSpPr>
            <a:spLocks noGrp="1"/>
          </p:cNvSpPr>
          <p:nvPr>
            <p:ph type="sldNum" sz="quarter" idx="5"/>
          </p:nvPr>
        </p:nvSpPr>
        <p:spPr/>
        <p:txBody>
          <a:bodyPr/>
          <a:lstStyle/>
          <a:p>
            <a:fld id="{709BF325-786B-264A-A206-5FD721319B8B}" type="slidenum">
              <a:rPr lang="en-US" smtClean="0"/>
              <a:pPr/>
              <a:t>15</a:t>
            </a:fld>
            <a:endParaRPr lang="en-US" dirty="0"/>
          </a:p>
        </p:txBody>
      </p:sp>
    </p:spTree>
    <p:extLst>
      <p:ext uri="{BB962C8B-B14F-4D97-AF65-F5344CB8AC3E}">
        <p14:creationId xmlns:p14="http://schemas.microsoft.com/office/powerpoint/2010/main" val="4051032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aleway" pitchFamily="2" charset="0"/>
              </a:rPr>
              <a:t>In order to assemble beans, the container uses configuration metadata, which can be in the form of XML configuration or annotations.</a:t>
            </a:r>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16</a:t>
            </a:fld>
            <a:endParaRPr lang="en-US" dirty="0"/>
          </a:p>
        </p:txBody>
      </p:sp>
    </p:spTree>
    <p:extLst>
      <p:ext uri="{BB962C8B-B14F-4D97-AF65-F5344CB8AC3E}">
        <p14:creationId xmlns:p14="http://schemas.microsoft.com/office/powerpoint/2010/main" val="3726367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Here's one way to manually instantiate a container:</a:t>
            </a:r>
          </a:p>
          <a:p>
            <a:pPr algn="l"/>
            <a:endParaRPr lang="en-US" sz="1200" b="0" i="0" dirty="0">
              <a:solidFill>
                <a:srgbClr val="000000"/>
              </a:solidFill>
              <a:effectLst/>
              <a:latin typeface="Raleway" pitchFamily="2" charset="0"/>
            </a:endParaRPr>
          </a:p>
          <a:p>
            <a:pPr algn="l"/>
            <a:r>
              <a:rPr lang="en-US" b="0" i="0" dirty="0">
                <a:solidFill>
                  <a:srgbClr val="000000"/>
                </a:solidFill>
                <a:effectLst/>
                <a:latin typeface="Raleway" pitchFamily="2" charset="0"/>
              </a:rPr>
              <a:t>To set the </a:t>
            </a:r>
            <a:r>
              <a:rPr lang="en-US" b="0" i="1" dirty="0">
                <a:solidFill>
                  <a:srgbClr val="000000"/>
                </a:solidFill>
                <a:effectLst/>
                <a:latin typeface="Raleway" pitchFamily="2" charset="0"/>
              </a:rPr>
              <a:t>item</a:t>
            </a:r>
            <a:r>
              <a:rPr lang="en-US" b="0" i="0" dirty="0">
                <a:solidFill>
                  <a:srgbClr val="000000"/>
                </a:solidFill>
                <a:effectLst/>
                <a:latin typeface="Raleway" pitchFamily="2" charset="0"/>
              </a:rPr>
              <a:t> attribute in the example in slide #11, we can use metadata. Then the container will read this metadata and use it to assemble beans at runtime.</a:t>
            </a:r>
          </a:p>
          <a:p>
            <a:pPr algn="l"/>
            <a:endParaRPr lang="en-US" sz="1200" b="0" i="0" dirty="0">
              <a:solidFill>
                <a:srgbClr val="000000"/>
              </a:solidFill>
              <a:effectLst/>
              <a:latin typeface="Raleway" pitchFamily="2" charset="0"/>
            </a:endParaRPr>
          </a:p>
          <a:p>
            <a:pPr algn="l"/>
            <a:r>
              <a:rPr lang="en-US" b="1" i="0" dirty="0">
                <a:solidFill>
                  <a:srgbClr val="000000"/>
                </a:solidFill>
                <a:effectLst/>
                <a:latin typeface="Raleway" pitchFamily="2" charset="0"/>
              </a:rPr>
              <a:t>Dependency Injection in Spring can be done through constructors, setters or fields.</a:t>
            </a:r>
            <a:endParaRPr lang="en-US" sz="1200" b="0" i="0" dirty="0">
              <a:solidFill>
                <a:srgbClr val="000000"/>
              </a:solidFill>
              <a:effectLst/>
              <a:latin typeface="Raleway" pitchFamily="2" charset="0"/>
            </a:endParaRPr>
          </a:p>
          <a:p>
            <a:pPr algn="l"/>
            <a:endParaRPr lang="en-US" sz="1200" b="0" i="0" dirty="0">
              <a:solidFill>
                <a:srgbClr val="000000"/>
              </a:solidFill>
              <a:effectLst/>
              <a:latin typeface="Raleway" pitchFamily="2" charset="0"/>
            </a:endParaRPr>
          </a:p>
          <a:p>
            <a:pPr algn="l"/>
            <a:endParaRPr lang="en-US" b="0" i="0" dirty="0">
              <a:solidFill>
                <a:srgbClr val="000000"/>
              </a:solidFill>
              <a:effectLst/>
              <a:latin typeface="Raleway" pitchFamily="2" charset="0"/>
            </a:endParaRPr>
          </a:p>
        </p:txBody>
      </p:sp>
      <p:sp>
        <p:nvSpPr>
          <p:cNvPr id="4" name="Slide Number Placeholder 3"/>
          <p:cNvSpPr>
            <a:spLocks noGrp="1"/>
          </p:cNvSpPr>
          <p:nvPr>
            <p:ph type="sldNum" sz="quarter" idx="5"/>
          </p:nvPr>
        </p:nvSpPr>
        <p:spPr/>
        <p:txBody>
          <a:bodyPr/>
          <a:lstStyle/>
          <a:p>
            <a:fld id="{709BF325-786B-264A-A206-5FD721319B8B}" type="slidenum">
              <a:rPr lang="en-US" smtClean="0"/>
              <a:pPr/>
              <a:t>17</a:t>
            </a:fld>
            <a:endParaRPr lang="en-US" dirty="0"/>
          </a:p>
        </p:txBody>
      </p:sp>
    </p:spTree>
    <p:extLst>
      <p:ext uri="{BB962C8B-B14F-4D97-AF65-F5344CB8AC3E}">
        <p14:creationId xmlns:p14="http://schemas.microsoft.com/office/powerpoint/2010/main" val="2636478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ource Serif Pro" panose="02040603050405020204" pitchFamily="18" charset="0"/>
              </a:rPr>
              <a:t>There are three types of dependency injection — constructor injection, method injection, and property injection.</a:t>
            </a:r>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18</a:t>
            </a:fld>
            <a:endParaRPr lang="en-US" dirty="0"/>
          </a:p>
        </p:txBody>
      </p:sp>
    </p:spTree>
    <p:extLst>
      <p:ext uri="{BB962C8B-B14F-4D97-AF65-F5344CB8AC3E}">
        <p14:creationId xmlns:p14="http://schemas.microsoft.com/office/powerpoint/2010/main" val="331565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effectLst/>
                <a:latin typeface="Source Serif Pro" panose="02040603050405020204" pitchFamily="18" charset="0"/>
              </a:rPr>
              <a:t> You should use constructor injection when the dependency in question has a lifetime longer than a single method. Dependencies passed into the constructor should be useful to the class in a general way, with its use spanning multiple methods in the class. If a dependency is used in only one spot, method injection</a:t>
            </a:r>
          </a:p>
          <a:p>
            <a:pPr algn="l" fontAlgn="base">
              <a:buFont typeface="Arial" panose="020B0604020202020204" pitchFamily="34" charset="0"/>
              <a:buChar char="•"/>
            </a:pPr>
            <a:endParaRPr lang="en-US" b="0" i="0" dirty="0">
              <a:effectLst/>
              <a:latin typeface="Source Serif Pro" panose="02040603050405020204" pitchFamily="18" charset="0"/>
            </a:endParaRPr>
          </a:p>
          <a:p>
            <a:pPr algn="l" fontAlgn="base">
              <a:buFont typeface="Arial" panose="020B0604020202020204" pitchFamily="34" charset="0"/>
              <a:buChar char="•"/>
            </a:pPr>
            <a:r>
              <a:rPr lang="en-US" b="0" i="0" dirty="0">
                <a:effectLst/>
                <a:latin typeface="Source Serif Pro" panose="02040603050405020204" pitchFamily="18" charset="0"/>
              </a:rPr>
              <a:t> Checking for null is necessary and is boilerplate code. Protecting against null being passed as a parameter is called the guard pattern.</a:t>
            </a:r>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19</a:t>
            </a:fld>
            <a:endParaRPr lang="en-US" dirty="0"/>
          </a:p>
        </p:txBody>
      </p:sp>
    </p:spTree>
    <p:extLst>
      <p:ext uri="{BB962C8B-B14F-4D97-AF65-F5344CB8AC3E}">
        <p14:creationId xmlns:p14="http://schemas.microsoft.com/office/powerpoint/2010/main" val="3999663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dirty="0"/>
              <a:t> Property Injection however causes Temporal Coupling and when writing Line of Business applications, your dependencies should never be optional: you should instead apply the Null Object pattern.</a:t>
            </a:r>
          </a:p>
          <a:p>
            <a:pPr algn="l" fontAlgn="base">
              <a:buFont typeface="Arial" panose="020B0604020202020204" pitchFamily="34" charset="0"/>
              <a:buChar char="•"/>
            </a:pPr>
            <a:endParaRPr lang="en-US" dirty="0"/>
          </a:p>
          <a:p>
            <a:pPr algn="l" fontAlgn="base">
              <a:buFont typeface="Arial" panose="020B0604020202020204" pitchFamily="34" charset="0"/>
              <a:buChar char="•"/>
            </a:pPr>
            <a:r>
              <a:rPr lang="en-US" dirty="0"/>
              <a:t> Property injection is considered bad in 98% of all scenarios because it hides dependencies and there is no guarantee that the object will be injected when the class is created. (ref)</a:t>
            </a:r>
          </a:p>
        </p:txBody>
      </p:sp>
      <p:sp>
        <p:nvSpPr>
          <p:cNvPr id="4" name="Slide Number Placeholder 3"/>
          <p:cNvSpPr>
            <a:spLocks noGrp="1"/>
          </p:cNvSpPr>
          <p:nvPr>
            <p:ph type="sldNum" sz="quarter" idx="5"/>
          </p:nvPr>
        </p:nvSpPr>
        <p:spPr/>
        <p:txBody>
          <a:bodyPr/>
          <a:lstStyle/>
          <a:p>
            <a:fld id="{709BF325-786B-264A-A206-5FD721319B8B}" type="slidenum">
              <a:rPr lang="en-US" smtClean="0"/>
              <a:pPr/>
              <a:t>20</a:t>
            </a:fld>
            <a:endParaRPr lang="en-US" dirty="0"/>
          </a:p>
        </p:txBody>
      </p:sp>
    </p:spTree>
    <p:extLst>
      <p:ext uri="{BB962C8B-B14F-4D97-AF65-F5344CB8AC3E}">
        <p14:creationId xmlns:p14="http://schemas.microsoft.com/office/powerpoint/2010/main" val="653671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None/>
            </a:pPr>
            <a:r>
              <a:rPr lang="en-US" dirty="0"/>
              <a:t>In both cases, it’s up to the caller to decide what implementation to pass to the method.</a:t>
            </a:r>
          </a:p>
        </p:txBody>
      </p:sp>
      <p:sp>
        <p:nvSpPr>
          <p:cNvPr id="4" name="Slide Number Placeholder 3"/>
          <p:cNvSpPr>
            <a:spLocks noGrp="1"/>
          </p:cNvSpPr>
          <p:nvPr>
            <p:ph type="sldNum" sz="quarter" idx="5"/>
          </p:nvPr>
        </p:nvSpPr>
        <p:spPr/>
        <p:txBody>
          <a:bodyPr/>
          <a:lstStyle/>
          <a:p>
            <a:fld id="{709BF325-786B-264A-A206-5FD721319B8B}" type="slidenum">
              <a:rPr lang="en-US" smtClean="0"/>
              <a:pPr/>
              <a:t>21</a:t>
            </a:fld>
            <a:endParaRPr lang="en-US" dirty="0"/>
          </a:p>
        </p:txBody>
      </p:sp>
    </p:spTree>
    <p:extLst>
      <p:ext uri="{BB962C8B-B14F-4D97-AF65-F5344CB8AC3E}">
        <p14:creationId xmlns:p14="http://schemas.microsoft.com/office/powerpoint/2010/main" val="3424942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instantiate the above classes, one way is to do the usual new operator like new Foo() or new Bar() OR we can use the Spring dependency injection to instantiate these classes and set the properties accordingly.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aleway" pitchFamily="2" charset="0"/>
              </a:rPr>
              <a:t>Note that the class </a:t>
            </a:r>
            <a:r>
              <a:rPr lang="en-US" b="0" i="1" dirty="0">
                <a:solidFill>
                  <a:srgbClr val="000000"/>
                </a:solidFill>
                <a:effectLst/>
                <a:latin typeface="Raleway" pitchFamily="2" charset="0"/>
              </a:rPr>
              <a:t>Bar</a:t>
            </a:r>
            <a:r>
              <a:rPr lang="en-US" b="0" i="0" dirty="0">
                <a:solidFill>
                  <a:srgbClr val="000000"/>
                </a:solidFill>
                <a:effectLst/>
                <a:latin typeface="Raleway" pitchFamily="2" charset="0"/>
              </a:rPr>
              <a:t> has a dependency on an object reference of </a:t>
            </a:r>
            <a:r>
              <a:rPr lang="en-US" b="0" i="1" dirty="0">
                <a:solidFill>
                  <a:srgbClr val="000000"/>
                </a:solidFill>
                <a:effectLst/>
                <a:latin typeface="Raleway" pitchFamily="2" charset="0"/>
              </a:rPr>
              <a:t>Foo</a:t>
            </a:r>
            <a:r>
              <a:rPr lang="en-US" b="0" i="0" dirty="0">
                <a:solidFill>
                  <a:srgbClr val="000000"/>
                </a:solidFill>
                <a:effectLst/>
                <a:latin typeface="Raleway" pitchFamily="2" charset="0"/>
              </a:rPr>
              <a:t>.</a:t>
            </a:r>
          </a:p>
          <a:p>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22</a:t>
            </a:fld>
            <a:endParaRPr lang="en-US" dirty="0"/>
          </a:p>
        </p:txBody>
      </p:sp>
    </p:spTree>
    <p:extLst>
      <p:ext uri="{BB962C8B-B14F-4D97-AF65-F5344CB8AC3E}">
        <p14:creationId xmlns:p14="http://schemas.microsoft.com/office/powerpoint/2010/main" val="917589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23</a:t>
            </a:fld>
            <a:endParaRPr lang="en-US" dirty="0"/>
          </a:p>
        </p:txBody>
      </p:sp>
    </p:spTree>
    <p:extLst>
      <p:ext uri="{BB962C8B-B14F-4D97-AF65-F5344CB8AC3E}">
        <p14:creationId xmlns:p14="http://schemas.microsoft.com/office/powerpoint/2010/main" val="3028774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Inversion of Control is a principle in software engineering which transfers the control of objects or portions of a program to a container or framework. We most often use it in the context of object-oriented programming.</a:t>
            </a:r>
          </a:p>
          <a:p>
            <a:endParaRPr lang="en-US" dirty="0"/>
          </a:p>
          <a:p>
            <a:r>
              <a:rPr lang="en-US" b="0" i="0" dirty="0">
                <a:solidFill>
                  <a:srgbClr val="000000"/>
                </a:solidFill>
                <a:effectLst/>
                <a:latin typeface="Raleway" pitchFamily="2" charset="0"/>
              </a:rPr>
              <a:t>In contrast with traditional programming, in which our custom code makes calls to a library, IoC enables a framework to take control of the flow of a program and make calls to our custom code.</a:t>
            </a:r>
          </a:p>
          <a:p>
            <a:endParaRPr lang="en-US" b="0" i="0" dirty="0">
              <a:solidFill>
                <a:srgbClr val="000000"/>
              </a:solidFill>
              <a:effectLst/>
              <a:latin typeface="Raleway" pitchFamily="2" charset="0"/>
            </a:endParaRPr>
          </a:p>
          <a:p>
            <a:r>
              <a:rPr lang="en-US" b="0" i="0" dirty="0">
                <a:solidFill>
                  <a:srgbClr val="000000"/>
                </a:solidFill>
                <a:effectLst/>
                <a:latin typeface="Raleway" pitchFamily="2" charset="0"/>
              </a:rPr>
              <a:t>To enable this, frameworks use abstractions with additional behavior built in.</a:t>
            </a:r>
          </a:p>
          <a:p>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4</a:t>
            </a:fld>
            <a:endParaRPr lang="en-US" dirty="0"/>
          </a:p>
        </p:txBody>
      </p:sp>
    </p:spTree>
    <p:extLst>
      <p:ext uri="{BB962C8B-B14F-4D97-AF65-F5344CB8AC3E}">
        <p14:creationId xmlns:p14="http://schemas.microsoft.com/office/powerpoint/2010/main" val="2372666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instantiate the above classes, one way is to do the usual new operator like new Foo() or new Bar() OR we can use the Spring dependency injection to instantiate these classes and set the properties accordingly.</a:t>
            </a:r>
          </a:p>
        </p:txBody>
      </p:sp>
      <p:sp>
        <p:nvSpPr>
          <p:cNvPr id="4" name="Slide Number Placeholder 3"/>
          <p:cNvSpPr>
            <a:spLocks noGrp="1"/>
          </p:cNvSpPr>
          <p:nvPr>
            <p:ph type="sldNum" sz="quarter" idx="5"/>
          </p:nvPr>
        </p:nvSpPr>
        <p:spPr/>
        <p:txBody>
          <a:bodyPr/>
          <a:lstStyle/>
          <a:p>
            <a:fld id="{709BF325-786B-264A-A206-5FD721319B8B}" type="slidenum">
              <a:rPr lang="en-US" smtClean="0"/>
              <a:pPr/>
              <a:t>24</a:t>
            </a:fld>
            <a:endParaRPr lang="en-US" dirty="0"/>
          </a:p>
        </p:txBody>
      </p:sp>
    </p:spTree>
    <p:extLst>
      <p:ext uri="{BB962C8B-B14F-4D97-AF65-F5344CB8AC3E}">
        <p14:creationId xmlns:p14="http://schemas.microsoft.com/office/powerpoint/2010/main" val="2736830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25</a:t>
            </a:fld>
            <a:endParaRPr lang="en-US" dirty="0"/>
          </a:p>
        </p:txBody>
      </p:sp>
    </p:spTree>
    <p:extLst>
      <p:ext uri="{BB962C8B-B14F-4D97-AF65-F5344CB8AC3E}">
        <p14:creationId xmlns:p14="http://schemas.microsoft.com/office/powerpoint/2010/main" val="169928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26</a:t>
            </a:fld>
            <a:endParaRPr lang="en-US" dirty="0"/>
          </a:p>
        </p:txBody>
      </p:sp>
    </p:spTree>
    <p:extLst>
      <p:ext uri="{BB962C8B-B14F-4D97-AF65-F5344CB8AC3E}">
        <p14:creationId xmlns:p14="http://schemas.microsoft.com/office/powerpoint/2010/main" val="3155698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ource Serif Pro" panose="02040603050405020204" pitchFamily="18" charset="0"/>
              </a:rPr>
              <a:t>Dependency injection is a powerful, useful, and critical technique to use in order to write clean, loosely coupled, easy to maintain code. There are three ways to do dependency injection, each having its own use case. </a:t>
            </a:r>
            <a:r>
              <a:rPr lang="en-US" b="0" i="0">
                <a:effectLst/>
                <a:latin typeface="Source Serif Pro" panose="02040603050405020204" pitchFamily="18" charset="0"/>
              </a:rPr>
              <a:t>Learn when to use these three techniques, and you will be well on your way to writing excellent, testable, and lovely code.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9BF325-786B-264A-A206-5FD721319B8B}" type="slidenum">
              <a:rPr kumimoji="0" lang="en-US" sz="1200" b="0" i="0" u="none" strike="noStrike" kern="1200" cap="none" spc="0" normalizeH="0" baseline="0" noProof="0" smtClean="0">
                <a:ln>
                  <a:noFill/>
                </a:ln>
                <a:solidFill>
                  <a:prstClr val="black"/>
                </a:solidFill>
                <a:effectLst/>
                <a:uLnTx/>
                <a:uFillTx/>
                <a:latin typeface="Verdan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Verdana" panose="020B0604030504040204" pitchFamily="34" charset="0"/>
              <a:ea typeface="+mn-ea"/>
              <a:cs typeface="+mn-cs"/>
            </a:endParaRPr>
          </a:p>
        </p:txBody>
      </p:sp>
    </p:spTree>
    <p:extLst>
      <p:ext uri="{BB962C8B-B14F-4D97-AF65-F5344CB8AC3E}">
        <p14:creationId xmlns:p14="http://schemas.microsoft.com/office/powerpoint/2010/main" val="4025365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5</a:t>
            </a:fld>
            <a:endParaRPr lang="en-US" dirty="0"/>
          </a:p>
        </p:txBody>
      </p:sp>
    </p:spTree>
    <p:extLst>
      <p:ext uri="{BB962C8B-B14F-4D97-AF65-F5344CB8AC3E}">
        <p14:creationId xmlns:p14="http://schemas.microsoft.com/office/powerpoint/2010/main" val="422800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aleway" pitchFamily="2" charset="0"/>
              </a:rPr>
              <a:t>We can achieve Inversion of Control through various mechanisms such as: Strategy design pattern, Service Locator pattern, Factory pattern, and Dependency Injection (DI).</a:t>
            </a:r>
          </a:p>
          <a:p>
            <a:endParaRPr lang="en-US" b="0" i="0" dirty="0">
              <a:solidFill>
                <a:srgbClr val="000000"/>
              </a:solidFill>
              <a:effectLst/>
              <a:latin typeface="Raleway" pitchFamily="2" charset="0"/>
            </a:endParaRPr>
          </a:p>
          <a:p>
            <a:r>
              <a:rPr lang="en-US" b="0" i="0" dirty="0">
                <a:solidFill>
                  <a:srgbClr val="000000"/>
                </a:solidFill>
                <a:effectLst/>
                <a:latin typeface="Raleway" pitchFamily="2" charset="0"/>
              </a:rPr>
              <a:t>We're going to look at DI next.</a:t>
            </a:r>
            <a:endParaRPr lang="en-US" b="0" i="0" dirty="0">
              <a:effectLst/>
              <a:latin typeface="Source Serif Pro" panose="02040603050405020204" pitchFamily="18" charset="0"/>
            </a:endParaRPr>
          </a:p>
        </p:txBody>
      </p:sp>
      <p:sp>
        <p:nvSpPr>
          <p:cNvPr id="4" name="Slide Number Placeholder 3"/>
          <p:cNvSpPr>
            <a:spLocks noGrp="1"/>
          </p:cNvSpPr>
          <p:nvPr>
            <p:ph type="sldNum" sz="quarter" idx="5"/>
          </p:nvPr>
        </p:nvSpPr>
        <p:spPr/>
        <p:txBody>
          <a:bodyPr/>
          <a:lstStyle/>
          <a:p>
            <a:fld id="{709BF325-786B-264A-A206-5FD721319B8B}" type="slidenum">
              <a:rPr lang="en-US" smtClean="0"/>
              <a:pPr/>
              <a:t>6</a:t>
            </a:fld>
            <a:endParaRPr lang="en-US" dirty="0"/>
          </a:p>
        </p:txBody>
      </p:sp>
    </p:spTree>
    <p:extLst>
      <p:ext uri="{BB962C8B-B14F-4D97-AF65-F5344CB8AC3E}">
        <p14:creationId xmlns:p14="http://schemas.microsoft.com/office/powerpoint/2010/main" val="238247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injection is a pattern we can use to implement IoC, where the control being inverted is setting an object's dependencies.</a:t>
            </a:r>
          </a:p>
          <a:p>
            <a:endParaRPr lang="en-US" dirty="0"/>
          </a:p>
          <a:p>
            <a:r>
              <a:rPr lang="en-US" b="0" i="0" dirty="0">
                <a:solidFill>
                  <a:srgbClr val="000000"/>
                </a:solidFill>
                <a:effectLst/>
                <a:latin typeface="Raleway" pitchFamily="2" charset="0"/>
              </a:rPr>
              <a:t>Dependency Injection is </a:t>
            </a:r>
            <a:r>
              <a:rPr lang="en-US" b="1" i="0" dirty="0">
                <a:solidFill>
                  <a:srgbClr val="000000"/>
                </a:solidFill>
                <a:effectLst/>
                <a:latin typeface="Raleway" pitchFamily="2" charset="0"/>
              </a:rPr>
              <a:t>a fundamental aspect of the Spring framework</a:t>
            </a:r>
            <a:r>
              <a:rPr lang="en-US" b="0" i="0" dirty="0">
                <a:solidFill>
                  <a:srgbClr val="000000"/>
                </a:solidFill>
                <a:effectLst/>
                <a:latin typeface="Raleway" pitchFamily="2" charset="0"/>
              </a:rPr>
              <a:t>, through which the Spring container “injects” objects into other objects or “dependencies”.</a:t>
            </a:r>
          </a:p>
          <a:p>
            <a:endParaRPr lang="en-US" b="0" i="0" dirty="0">
              <a:solidFill>
                <a:srgbClr val="000000"/>
              </a:solidFill>
              <a:effectLst/>
              <a:latin typeface="Raleway" pitchFamily="2" charset="0"/>
            </a:endParaRPr>
          </a:p>
          <a:p>
            <a:r>
              <a:rPr lang="en-US" b="0" i="0" dirty="0">
                <a:solidFill>
                  <a:srgbClr val="000000"/>
                </a:solidFill>
                <a:effectLst/>
                <a:latin typeface="Raleway" pitchFamily="2" charset="0"/>
              </a:rPr>
              <a:t>Simply put, this allows for loose coupling of components and moves the responsibility of managing components onto the container.</a:t>
            </a:r>
            <a:endParaRPr lang="en-US" dirty="0"/>
          </a:p>
          <a:p>
            <a:endParaRPr lang="en-US" dirty="0"/>
          </a:p>
          <a:p>
            <a:r>
              <a:rPr lang="en-US" b="0" i="0" dirty="0">
                <a:solidFill>
                  <a:srgbClr val="000000"/>
                </a:solidFill>
                <a:effectLst/>
                <a:latin typeface="Raleway" pitchFamily="2" charset="0"/>
              </a:rPr>
              <a:t>Connecting objects with other objects, or “injecting” objects into other objects, is done by an assembler rather than by the objects themselves.</a:t>
            </a:r>
          </a:p>
          <a:p>
            <a:endParaRPr lang="en-US" b="0" i="0" dirty="0">
              <a:solidFill>
                <a:srgbClr val="000000"/>
              </a:solidFill>
              <a:effectLst/>
              <a:latin typeface="Raleway" pitchFamily="2" charset="0"/>
            </a:endParaRPr>
          </a:p>
          <a:p>
            <a:r>
              <a:rPr lang="en-US" b="0" i="0" dirty="0">
                <a:solidFill>
                  <a:srgbClr val="000000"/>
                </a:solidFill>
                <a:effectLst/>
                <a:latin typeface="Raleway" pitchFamily="2" charset="0"/>
              </a:rPr>
              <a:t>Let's explore DI with Spring further here.</a:t>
            </a:r>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8</a:t>
            </a:fld>
            <a:endParaRPr lang="en-US" dirty="0"/>
          </a:p>
        </p:txBody>
      </p:sp>
    </p:spTree>
    <p:extLst>
      <p:ext uri="{BB962C8B-B14F-4D97-AF65-F5344CB8AC3E}">
        <p14:creationId xmlns:p14="http://schemas.microsoft.com/office/powerpoint/2010/main" val="2828008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Injection solves problems such as:</a:t>
            </a:r>
          </a:p>
          <a:p>
            <a:endParaRPr lang="en-US" dirty="0"/>
          </a:p>
          <a:p>
            <a:pPr marL="171450" indent="-171450">
              <a:buFont typeface="Arial" panose="020B0604020202020204" pitchFamily="34" charset="0"/>
              <a:buChar char="•"/>
            </a:pPr>
            <a:r>
              <a:rPr lang="en-US" dirty="0"/>
              <a:t>How can an application or class be independent of how its objects are created</a:t>
            </a:r>
          </a:p>
          <a:p>
            <a:pPr marL="171450" indent="-171450">
              <a:buFont typeface="Arial" panose="020B0604020202020204" pitchFamily="34" charset="0"/>
              <a:buChar char="•"/>
            </a:pPr>
            <a:r>
              <a:rPr lang="en-US" dirty="0"/>
              <a:t>How can the way in which the objects are created be specified in separate configuration files</a:t>
            </a:r>
          </a:p>
          <a:p>
            <a:pPr marL="171450" indent="-171450">
              <a:buFont typeface="Arial" panose="020B0604020202020204" pitchFamily="34" charset="0"/>
              <a:buChar char="•"/>
            </a:pPr>
            <a:r>
              <a:rPr lang="en-US" dirty="0"/>
              <a:t>How can an application support different configurations</a:t>
            </a:r>
          </a:p>
          <a:p>
            <a:pPr marL="171450" indent="-171450">
              <a:buFont typeface="Arial" panose="020B0604020202020204" pitchFamily="34" charset="0"/>
              <a:buChar char="•"/>
            </a:pPr>
            <a:r>
              <a:rPr lang="en-US" dirty="0"/>
              <a:t>How can a program be easily tested by isolating a component or mocking its dependencies, and allowing components to communicate through contracts</a:t>
            </a:r>
          </a:p>
          <a:p>
            <a:endParaRPr lang="en-US" dirty="0"/>
          </a:p>
          <a:p>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9</a:t>
            </a:fld>
            <a:endParaRPr lang="en-US" dirty="0"/>
          </a:p>
        </p:txBody>
      </p:sp>
    </p:spTree>
    <p:extLst>
      <p:ext uri="{BB962C8B-B14F-4D97-AF65-F5344CB8AC3E}">
        <p14:creationId xmlns:p14="http://schemas.microsoft.com/office/powerpoint/2010/main" val="1396892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aleway" pitchFamily="2" charset="0"/>
              </a:rPr>
              <a:t>Here's how we would create an object dependency in traditional programming:</a:t>
            </a:r>
          </a:p>
          <a:p>
            <a:endParaRPr lang="en-US" b="0" i="0" dirty="0">
              <a:solidFill>
                <a:srgbClr val="000000"/>
              </a:solidFill>
              <a:effectLst/>
              <a:latin typeface="Raleway" pitchFamily="2" charset="0"/>
            </a:endParaRPr>
          </a:p>
          <a:p>
            <a:r>
              <a:rPr lang="en-US" b="0" i="0" dirty="0">
                <a:solidFill>
                  <a:srgbClr val="000000"/>
                </a:solidFill>
                <a:effectLst/>
                <a:latin typeface="Raleway" pitchFamily="2" charset="0"/>
              </a:rPr>
              <a:t>In the example above, we need to instantiate an implementation of the </a:t>
            </a:r>
            <a:r>
              <a:rPr lang="en-US" b="0" i="1" dirty="0">
                <a:solidFill>
                  <a:srgbClr val="000000"/>
                </a:solidFill>
                <a:effectLst/>
                <a:latin typeface="Raleway" pitchFamily="2" charset="0"/>
              </a:rPr>
              <a:t>Item</a:t>
            </a:r>
            <a:r>
              <a:rPr lang="en-US" b="0" i="0" dirty="0">
                <a:solidFill>
                  <a:srgbClr val="000000"/>
                </a:solidFill>
                <a:effectLst/>
                <a:latin typeface="Raleway" pitchFamily="2" charset="0"/>
              </a:rPr>
              <a:t> interface within the </a:t>
            </a:r>
            <a:r>
              <a:rPr lang="en-US" b="0" i="1" dirty="0">
                <a:solidFill>
                  <a:srgbClr val="000000"/>
                </a:solidFill>
                <a:effectLst/>
                <a:latin typeface="Raleway" pitchFamily="2" charset="0"/>
              </a:rPr>
              <a:t>Store</a:t>
            </a:r>
            <a:r>
              <a:rPr lang="en-US" b="0" i="0" dirty="0">
                <a:solidFill>
                  <a:srgbClr val="000000"/>
                </a:solidFill>
                <a:effectLst/>
                <a:latin typeface="Raleway" pitchFamily="2" charset="0"/>
              </a:rPr>
              <a:t> class itself.</a:t>
            </a:r>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10</a:t>
            </a:fld>
            <a:endParaRPr lang="en-US" dirty="0"/>
          </a:p>
        </p:txBody>
      </p:sp>
    </p:spTree>
    <p:extLst>
      <p:ext uri="{BB962C8B-B14F-4D97-AF65-F5344CB8AC3E}">
        <p14:creationId xmlns:p14="http://schemas.microsoft.com/office/powerpoint/2010/main" val="281689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aleway" pitchFamily="2" charset="0"/>
              </a:rPr>
              <a:t>By using DI, we can rewrite the example without specifying the implementation of the </a:t>
            </a:r>
            <a:r>
              <a:rPr lang="en-US" b="0" i="1" dirty="0">
                <a:solidFill>
                  <a:srgbClr val="000000"/>
                </a:solidFill>
                <a:effectLst/>
                <a:latin typeface="Raleway" pitchFamily="2" charset="0"/>
              </a:rPr>
              <a:t>Item</a:t>
            </a:r>
            <a:r>
              <a:rPr lang="en-US" b="0" i="0" dirty="0">
                <a:solidFill>
                  <a:srgbClr val="000000"/>
                </a:solidFill>
                <a:effectLst/>
                <a:latin typeface="Raleway" pitchFamily="2" charset="0"/>
              </a:rPr>
              <a:t> that we want:</a:t>
            </a:r>
          </a:p>
          <a:p>
            <a:endParaRPr lang="en-US" b="0" i="0" dirty="0">
              <a:solidFill>
                <a:srgbClr val="000000"/>
              </a:solidFill>
              <a:effectLst/>
              <a:latin typeface="Raleway" pitchFamily="2" charset="0"/>
            </a:endParaRPr>
          </a:p>
          <a:p>
            <a:pPr algn="l"/>
            <a:r>
              <a:rPr lang="en-US" b="0" i="0" dirty="0">
                <a:solidFill>
                  <a:srgbClr val="000000"/>
                </a:solidFill>
                <a:effectLst/>
                <a:latin typeface="Raleway" pitchFamily="2" charset="0"/>
              </a:rPr>
              <a:t>In the next sections, we'll look at how we can provide the implementation of </a:t>
            </a:r>
            <a:r>
              <a:rPr lang="en-US" b="0" i="1" dirty="0">
                <a:solidFill>
                  <a:srgbClr val="000000"/>
                </a:solidFill>
                <a:effectLst/>
                <a:latin typeface="Raleway" pitchFamily="2" charset="0"/>
              </a:rPr>
              <a:t>Item</a:t>
            </a:r>
            <a:r>
              <a:rPr lang="en-US" b="0" i="0" dirty="0">
                <a:solidFill>
                  <a:srgbClr val="000000"/>
                </a:solidFill>
                <a:effectLst/>
                <a:latin typeface="Raleway" pitchFamily="2" charset="0"/>
              </a:rPr>
              <a:t> through metadata.</a:t>
            </a:r>
          </a:p>
          <a:p>
            <a:pPr algn="l"/>
            <a:endParaRPr lang="en-US" b="0" i="0" dirty="0">
              <a:solidFill>
                <a:srgbClr val="000000"/>
              </a:solidFill>
              <a:effectLst/>
              <a:latin typeface="Raleway" pitchFamily="2" charset="0"/>
            </a:endParaRPr>
          </a:p>
          <a:p>
            <a:pPr algn="l"/>
            <a:r>
              <a:rPr lang="en-US" b="0" i="0" dirty="0">
                <a:solidFill>
                  <a:srgbClr val="000000"/>
                </a:solidFill>
                <a:effectLst/>
                <a:latin typeface="Raleway" pitchFamily="2" charset="0"/>
              </a:rPr>
              <a:t>Both IoC and DI are simple concepts, but they have deep implications in the way we structure our systems, so they're well worth understanding fully.</a:t>
            </a:r>
          </a:p>
          <a:p>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11</a:t>
            </a:fld>
            <a:endParaRPr lang="en-US" dirty="0"/>
          </a:p>
        </p:txBody>
      </p:sp>
    </p:spTree>
    <p:extLst>
      <p:ext uri="{BB962C8B-B14F-4D97-AF65-F5344CB8AC3E}">
        <p14:creationId xmlns:p14="http://schemas.microsoft.com/office/powerpoint/2010/main" val="3279796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aleway" pitchFamily="2" charset="0"/>
              </a:rPr>
              <a:t>In the Spring framework, the interface </a:t>
            </a:r>
            <a:r>
              <a:rPr lang="en-US" b="0" i="1" dirty="0">
                <a:solidFill>
                  <a:srgbClr val="000000"/>
                </a:solidFill>
                <a:effectLst/>
                <a:latin typeface="Raleway" pitchFamily="2" charset="0"/>
              </a:rPr>
              <a:t>ApplicationContext</a:t>
            </a:r>
            <a:r>
              <a:rPr lang="en-US" b="0" i="0" dirty="0">
                <a:solidFill>
                  <a:srgbClr val="000000"/>
                </a:solidFill>
                <a:effectLst/>
                <a:latin typeface="Raleway" pitchFamily="2" charset="0"/>
              </a:rPr>
              <a:t> represents the IoC container. The Spring container is responsible for instantiating, configuring and assembling objects known as </a:t>
            </a:r>
            <a:r>
              <a:rPr lang="en-US" b="0" i="1" dirty="0">
                <a:solidFill>
                  <a:srgbClr val="000000"/>
                </a:solidFill>
                <a:effectLst/>
                <a:latin typeface="Raleway" pitchFamily="2" charset="0"/>
              </a:rPr>
              <a:t>beans</a:t>
            </a:r>
            <a:r>
              <a:rPr lang="en-US" b="0" i="0" dirty="0">
                <a:solidFill>
                  <a:srgbClr val="000000"/>
                </a:solidFill>
                <a:effectLst/>
                <a:latin typeface="Raleway" pitchFamily="2" charset="0"/>
              </a:rPr>
              <a:t>, as well as managing their life cycles.</a:t>
            </a:r>
          </a:p>
          <a:p>
            <a:br>
              <a:rPr lang="en-US" b="0" i="0" dirty="0">
                <a:solidFill>
                  <a:srgbClr val="000000"/>
                </a:solidFill>
                <a:effectLst/>
                <a:latin typeface="Raleway" pitchFamily="2" charset="0"/>
              </a:rPr>
            </a:br>
            <a:endParaRPr lang="en-US" dirty="0"/>
          </a:p>
        </p:txBody>
      </p:sp>
      <p:sp>
        <p:nvSpPr>
          <p:cNvPr id="4" name="Slide Number Placeholder 3"/>
          <p:cNvSpPr>
            <a:spLocks noGrp="1"/>
          </p:cNvSpPr>
          <p:nvPr>
            <p:ph type="sldNum" sz="quarter" idx="5"/>
          </p:nvPr>
        </p:nvSpPr>
        <p:spPr/>
        <p:txBody>
          <a:bodyPr/>
          <a:lstStyle/>
          <a:p>
            <a:fld id="{709BF325-786B-264A-A206-5FD721319B8B}" type="slidenum">
              <a:rPr lang="en-US" smtClean="0"/>
              <a:pPr/>
              <a:t>13</a:t>
            </a:fld>
            <a:endParaRPr lang="en-US" dirty="0"/>
          </a:p>
        </p:txBody>
      </p:sp>
    </p:spTree>
    <p:extLst>
      <p:ext uri="{BB962C8B-B14F-4D97-AF65-F5344CB8AC3E}">
        <p14:creationId xmlns:p14="http://schemas.microsoft.com/office/powerpoint/2010/main" val="1212079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descr="A person giving a presentation to a group of people&#10;&#10;Description automatically generated with medium confidence">
            <a:extLst>
              <a:ext uri="{FF2B5EF4-FFF2-40B4-BE49-F238E27FC236}">
                <a16:creationId xmlns:a16="http://schemas.microsoft.com/office/drawing/2014/main" id="{6280C13F-0914-4D50-958E-1202771975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38" b="16248"/>
          <a:stretch/>
        </p:blipFill>
        <p:spPr>
          <a:xfrm>
            <a:off x="0" y="1"/>
            <a:ext cx="12192000" cy="6858000"/>
          </a:xfrm>
          <a:prstGeom prst="rect">
            <a:avLst/>
          </a:prstGeom>
        </p:spPr>
      </p:pic>
      <p:sp>
        <p:nvSpPr>
          <p:cNvPr id="4" name="Rectangle 3">
            <a:extLst>
              <a:ext uri="{FF2B5EF4-FFF2-40B4-BE49-F238E27FC236}">
                <a16:creationId xmlns:a16="http://schemas.microsoft.com/office/drawing/2014/main" id="{D923D578-3F46-1F4E-9B7E-6E664364BE31}"/>
              </a:ext>
            </a:extLst>
          </p:cNvPr>
          <p:cNvSpPr/>
          <p:nvPr userDrawn="1"/>
        </p:nvSpPr>
        <p:spPr>
          <a:xfrm>
            <a:off x="4070669" y="681589"/>
            <a:ext cx="7749236" cy="292388"/>
          </a:xfrm>
          <a:prstGeom prst="rect">
            <a:avLst/>
          </a:prstGeom>
        </p:spPr>
        <p:txBody>
          <a:bodyPr wrap="none">
            <a:spAutoFit/>
          </a:bodyPr>
          <a:lstStyle/>
          <a:p>
            <a:pPr algn="r"/>
            <a:r>
              <a:rPr lang="en-US" sz="1300" b="1" i="0" u="none" strike="noStrike" spc="0" baseline="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ENABLING DISCOVERY  </a:t>
            </a:r>
            <a:r>
              <a:rPr lang="en-US" sz="1300" b="1" i="0" u="none" strike="noStrike" spc="0" baseline="0" dirty="0">
                <a:solidFill>
                  <a:schemeClr val="accent1"/>
                </a:solidFill>
                <a:effectLst/>
                <a:latin typeface="Verdana" panose="020B0604030504040204" pitchFamily="34" charset="0"/>
                <a:ea typeface="Verdana" panose="020B0604030504040204" pitchFamily="34" charset="0"/>
                <a:cs typeface="Verdana" panose="020B0604030504040204" pitchFamily="34" charset="0"/>
              </a:rPr>
              <a:t>|</a:t>
            </a:r>
            <a:r>
              <a:rPr lang="en-US" sz="1300" b="1" i="0" u="none" strike="noStrike" spc="0" baseline="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  POWERING EDUCATION  </a:t>
            </a:r>
            <a:r>
              <a:rPr lang="en-US" sz="1300" b="1" i="0" u="none" strike="noStrike" spc="0" baseline="0" dirty="0">
                <a:solidFill>
                  <a:schemeClr val="accent3"/>
                </a:solidFill>
                <a:effectLst/>
                <a:latin typeface="Verdana" panose="020B0604030504040204" pitchFamily="34" charset="0"/>
                <a:ea typeface="Verdana" panose="020B0604030504040204" pitchFamily="34" charset="0"/>
                <a:cs typeface="Verdana" panose="020B0604030504040204" pitchFamily="34" charset="0"/>
              </a:rPr>
              <a:t>|</a:t>
            </a:r>
            <a:r>
              <a:rPr lang="en-US" sz="1300" b="1" i="0" u="none" strike="noStrike" spc="0" baseline="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  SHAPING WORKFORCES</a:t>
            </a:r>
            <a:endParaRPr lang="en-US" sz="1300" b="1" i="0" spc="0" baseline="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itle 1">
            <a:extLst>
              <a:ext uri="{FF2B5EF4-FFF2-40B4-BE49-F238E27FC236}">
                <a16:creationId xmlns:a16="http://schemas.microsoft.com/office/drawing/2014/main" id="{E796DAA1-01F2-AA4E-8CBF-8A6B602AFE2C}"/>
              </a:ext>
            </a:extLst>
          </p:cNvPr>
          <p:cNvSpPr>
            <a:spLocks noGrp="1"/>
          </p:cNvSpPr>
          <p:nvPr>
            <p:ph type="ctrTitle" hasCustomPrompt="1"/>
          </p:nvPr>
        </p:nvSpPr>
        <p:spPr>
          <a:xfrm>
            <a:off x="501866" y="1516659"/>
            <a:ext cx="5329064" cy="2262592"/>
          </a:xfrm>
        </p:spPr>
        <p:txBody>
          <a:bodyPr anchor="b">
            <a:normAutofit/>
          </a:bodyPr>
          <a:lstStyle>
            <a:lvl1pPr algn="l">
              <a:defRPr sz="4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Insert Presentation</a:t>
            </a:r>
            <a:br>
              <a:rPr lang="en-US" dirty="0"/>
            </a:br>
            <a:r>
              <a:rPr lang="en-US" dirty="0"/>
              <a:t>Title Here</a:t>
            </a:r>
          </a:p>
        </p:txBody>
      </p:sp>
      <p:sp>
        <p:nvSpPr>
          <p:cNvPr id="15" name="Text Placeholder 7">
            <a:extLst>
              <a:ext uri="{FF2B5EF4-FFF2-40B4-BE49-F238E27FC236}">
                <a16:creationId xmlns:a16="http://schemas.microsoft.com/office/drawing/2014/main" id="{EDA82A2D-6F21-7C42-89C7-5E9CE789087D}"/>
              </a:ext>
            </a:extLst>
          </p:cNvPr>
          <p:cNvSpPr>
            <a:spLocks noGrp="1"/>
          </p:cNvSpPr>
          <p:nvPr>
            <p:ph type="body" sz="quarter" idx="13" hasCustomPrompt="1"/>
          </p:nvPr>
        </p:nvSpPr>
        <p:spPr>
          <a:xfrm>
            <a:off x="501866" y="3782048"/>
            <a:ext cx="5329064" cy="2253046"/>
          </a:xfrm>
        </p:spPr>
        <p:txBody>
          <a:bodyPr>
            <a:noAutofit/>
          </a:bodyPr>
          <a:lstStyle>
            <a:lvl1pPr marL="0" indent="0" algn="l">
              <a:buNone/>
              <a:defRPr sz="2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Presenter Name</a:t>
            </a:r>
          </a:p>
        </p:txBody>
      </p:sp>
      <p:sp>
        <p:nvSpPr>
          <p:cNvPr id="16" name="Text Placeholder 16">
            <a:extLst>
              <a:ext uri="{FF2B5EF4-FFF2-40B4-BE49-F238E27FC236}">
                <a16:creationId xmlns:a16="http://schemas.microsoft.com/office/drawing/2014/main" id="{8794F546-0082-3D48-96B6-823B17F44B17}"/>
              </a:ext>
            </a:extLst>
          </p:cNvPr>
          <p:cNvSpPr>
            <a:spLocks noGrp="1"/>
          </p:cNvSpPr>
          <p:nvPr>
            <p:ph type="body" sz="quarter" idx="19" hasCustomPrompt="1"/>
          </p:nvPr>
        </p:nvSpPr>
        <p:spPr>
          <a:xfrm>
            <a:off x="501866" y="6150284"/>
            <a:ext cx="5329064" cy="723664"/>
          </a:xfrm>
        </p:spPr>
        <p:txBody>
          <a:bodyPr lIns="0" rIns="0" anchor="t">
            <a:normAutofit/>
          </a:bodyPr>
          <a:lstStyle>
            <a:lvl1pPr marL="0" indent="0" algn="l">
              <a:spcAft>
                <a:spcPts val="0"/>
              </a:spcAft>
              <a:buNone/>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stStyle>
          <a:p>
            <a:pPr lvl="0"/>
            <a:r>
              <a:rPr lang="en-US" dirty="0"/>
              <a:t>Date and other info</a:t>
            </a:r>
          </a:p>
        </p:txBody>
      </p:sp>
      <p:cxnSp>
        <p:nvCxnSpPr>
          <p:cNvPr id="17" name="Straight Connector 16">
            <a:extLst>
              <a:ext uri="{FF2B5EF4-FFF2-40B4-BE49-F238E27FC236}">
                <a16:creationId xmlns:a16="http://schemas.microsoft.com/office/drawing/2014/main" id="{154ACB60-B68D-9747-8863-B4EDDE0D752E}"/>
              </a:ext>
            </a:extLst>
          </p:cNvPr>
          <p:cNvCxnSpPr>
            <a:cxnSpLocks/>
          </p:cNvCxnSpPr>
          <p:nvPr userDrawn="1"/>
        </p:nvCxnSpPr>
        <p:spPr>
          <a:xfrm>
            <a:off x="480448" y="6150284"/>
            <a:ext cx="52396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icon&#10;&#10;Description automatically generated">
            <a:extLst>
              <a:ext uri="{FF2B5EF4-FFF2-40B4-BE49-F238E27FC236}">
                <a16:creationId xmlns:a16="http://schemas.microsoft.com/office/drawing/2014/main" id="{4B2988CA-37A7-4443-B16D-5400A8CF1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1867" y="315378"/>
            <a:ext cx="2759494" cy="574894"/>
          </a:xfrm>
          <a:prstGeom prst="rect">
            <a:avLst/>
          </a:prstGeom>
        </p:spPr>
      </p:pic>
    </p:spTree>
    <p:extLst>
      <p:ext uri="{BB962C8B-B14F-4D97-AF65-F5344CB8AC3E}">
        <p14:creationId xmlns:p14="http://schemas.microsoft.com/office/powerpoint/2010/main" val="86517942"/>
      </p:ext>
    </p:extLst>
  </p:cSld>
  <p:clrMapOvr>
    <a:masterClrMapping/>
  </p:clrMapOvr>
  <p:extLst>
    <p:ext uri="{DCECCB84-F9BA-43D5-87BE-67443E8EF086}">
      <p15:sldGuideLst xmlns:p15="http://schemas.microsoft.com/office/powerpoint/2012/main">
        <p15:guide id="1" orient="horz" pos="552" userDrawn="1">
          <p15:clr>
            <a:srgbClr val="FBAE40"/>
          </p15:clr>
        </p15:guide>
        <p15:guide id="2" orient="horz" pos="7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48C559-16A5-3A48-B94F-9B0FA08C8FC5}"/>
              </a:ext>
            </a:extLst>
          </p:cNvPr>
          <p:cNvSpPr/>
          <p:nvPr userDrawn="1"/>
        </p:nvSpPr>
        <p:spPr>
          <a:xfrm>
            <a:off x="0" y="1"/>
            <a:ext cx="12192000" cy="18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42913" y="421003"/>
            <a:ext cx="11288859" cy="1199979"/>
          </a:xfrm>
        </p:spPr>
        <p:txBody>
          <a:bodyPr lIns="0" rIns="0">
            <a:normAutofit/>
          </a:bodyPr>
          <a:lstStyle>
            <a:lvl1pPr>
              <a:defRPr sz="5000">
                <a:solidFill>
                  <a:schemeClr val="accent3"/>
                </a:solidFill>
              </a:defRPr>
            </a:lvl1pPr>
          </a:lstStyle>
          <a:p>
            <a:r>
              <a:rPr lang="en-US"/>
              <a:t>Today’s Agenda</a:t>
            </a:r>
          </a:p>
        </p:txBody>
      </p:sp>
      <p:sp>
        <p:nvSpPr>
          <p:cNvPr id="8" name="Text Placeholder 7">
            <a:extLst>
              <a:ext uri="{FF2B5EF4-FFF2-40B4-BE49-F238E27FC236}">
                <a16:creationId xmlns:a16="http://schemas.microsoft.com/office/drawing/2014/main" id="{B99CF440-46E1-964C-B551-1323FB8DCD17}"/>
              </a:ext>
            </a:extLst>
          </p:cNvPr>
          <p:cNvSpPr>
            <a:spLocks noGrp="1"/>
          </p:cNvSpPr>
          <p:nvPr>
            <p:ph type="body" sz="quarter" idx="13"/>
          </p:nvPr>
        </p:nvSpPr>
        <p:spPr>
          <a:xfrm>
            <a:off x="457200" y="1994766"/>
            <a:ext cx="11274552" cy="3856038"/>
          </a:xfrm>
        </p:spPr>
        <p:txBody>
          <a:bodyPr lIns="0">
            <a:normAutofit/>
          </a:bodyPr>
          <a:lstStyle>
            <a:lvl1pPr>
              <a:spcAft>
                <a:spcPts val="600"/>
              </a:spcAft>
              <a:defRPr sz="3200" b="0" i="0">
                <a:solidFill>
                  <a:schemeClr val="tx1"/>
                </a:solidFill>
                <a:latin typeface="Georgia" panose="02040502050405020303" pitchFamily="18" charset="0"/>
                <a:ea typeface="Source Serif Pro Light" panose="02040303050405020204" pitchFamily="18" charset="0"/>
              </a:defRPr>
            </a:lvl1pPr>
            <a:lvl2pPr>
              <a:spcAft>
                <a:spcPts val="600"/>
              </a:spcAft>
              <a:defRPr sz="3200" b="0" i="0">
                <a:solidFill>
                  <a:schemeClr val="tx1"/>
                </a:solidFill>
                <a:latin typeface="Georgia" panose="02040502050405020303" pitchFamily="18" charset="0"/>
                <a:ea typeface="Source Serif Pro Light" panose="02040303050405020204" pitchFamily="18" charset="0"/>
              </a:defRPr>
            </a:lvl2pPr>
            <a:lvl3pPr>
              <a:spcAft>
                <a:spcPts val="600"/>
              </a:spcAft>
              <a:defRPr sz="3200" b="0" i="0">
                <a:solidFill>
                  <a:schemeClr val="tx1"/>
                </a:solidFill>
                <a:latin typeface="Georgia" panose="02040502050405020303" pitchFamily="18" charset="0"/>
                <a:ea typeface="Source Serif Pro Light" panose="02040303050405020204" pitchFamily="18" charset="0"/>
              </a:defRPr>
            </a:lvl3pPr>
          </a:lstStyle>
          <a:p>
            <a:pPr lvl="0"/>
            <a:r>
              <a:rPr lang="en-US"/>
              <a:t>Click to edit Master text styles</a:t>
            </a:r>
          </a:p>
          <a:p>
            <a:pPr lvl="1"/>
            <a:r>
              <a:rPr lang="en-US"/>
              <a:t>Second level</a:t>
            </a:r>
          </a:p>
          <a:p>
            <a:pPr lvl="2"/>
            <a:r>
              <a:rPr lang="en-US"/>
              <a:t>Third level</a:t>
            </a:r>
          </a:p>
        </p:txBody>
      </p:sp>
      <p:sp>
        <p:nvSpPr>
          <p:cNvPr id="9" name="Footer Placeholder 4">
            <a:extLst>
              <a:ext uri="{FF2B5EF4-FFF2-40B4-BE49-F238E27FC236}">
                <a16:creationId xmlns:a16="http://schemas.microsoft.com/office/drawing/2014/main" id="{DA8D8F90-71EF-CD4D-A17F-64725D1A636D}"/>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10" name="Slide Number Placeholder 5">
            <a:extLst>
              <a:ext uri="{FF2B5EF4-FFF2-40B4-BE49-F238E27FC236}">
                <a16:creationId xmlns:a16="http://schemas.microsoft.com/office/drawing/2014/main" id="{7F6CA674-F89D-3C40-9AF1-206A7F1047DF}"/>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12" name="Picture 11" descr="A picture containing icon&#10;&#10;Description automatically generated">
            <a:extLst>
              <a:ext uri="{FF2B5EF4-FFF2-40B4-BE49-F238E27FC236}">
                <a16:creationId xmlns:a16="http://schemas.microsoft.com/office/drawing/2014/main" id="{87F686B9-95A1-544F-A9DA-63A4E6497B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5" name="Text Placeholder 4">
            <a:extLst>
              <a:ext uri="{FF2B5EF4-FFF2-40B4-BE49-F238E27FC236}">
                <a16:creationId xmlns:a16="http://schemas.microsoft.com/office/drawing/2014/main" id="{733630CA-2785-5542-88BA-7E2132106A16}"/>
              </a:ext>
            </a:extLst>
          </p:cNvPr>
          <p:cNvSpPr>
            <a:spLocks noGrp="1"/>
          </p:cNvSpPr>
          <p:nvPr>
            <p:ph type="body" sz="quarter" idx="14"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140897077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2825674-6F73-2344-8EE6-116C4DAFE310}"/>
              </a:ext>
            </a:extLst>
          </p:cNvPr>
          <p:cNvSpPr>
            <a:spLocks noGrp="1"/>
          </p:cNvSpPr>
          <p:nvPr>
            <p:ph type="pic" sz="quarter" idx="13" hasCustomPrompt="1"/>
          </p:nvPr>
        </p:nvSpPr>
        <p:spPr>
          <a:xfrm>
            <a:off x="5673560" y="0"/>
            <a:ext cx="6518440" cy="6858000"/>
          </a:xfrm>
        </p:spPr>
        <p:txBody>
          <a:bodyPr anchor="t">
            <a:normAutofit/>
          </a:bodyPr>
          <a:lstStyle>
            <a:lvl1pPr marL="0" indent="0" algn="l">
              <a:buNone/>
              <a:defRPr sz="1800" b="1"/>
            </a:lvl1pPr>
          </a:lstStyle>
          <a:p>
            <a:r>
              <a:rPr lang="en-US" dirty="0"/>
              <a:t>Click picture icon </a:t>
            </a:r>
            <a:br>
              <a:rPr lang="en-US" dirty="0"/>
            </a:br>
            <a:r>
              <a:rPr lang="en-US" dirty="0"/>
              <a:t>to add picture</a:t>
            </a:r>
          </a:p>
        </p:txBody>
      </p:sp>
      <p:sp>
        <p:nvSpPr>
          <p:cNvPr id="14" name="Rectangle 13">
            <a:extLst>
              <a:ext uri="{FF2B5EF4-FFF2-40B4-BE49-F238E27FC236}">
                <a16:creationId xmlns:a16="http://schemas.microsoft.com/office/drawing/2014/main" id="{52F166D3-C38C-BA49-8ABB-C0BE83DF634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CCF54B06-C230-421A-84C7-FCBF77C21A47}"/>
              </a:ext>
            </a:extLst>
          </p:cNvPr>
          <p:cNvSpPr>
            <a:spLocks noGrp="1"/>
          </p:cNvSpPr>
          <p:nvPr>
            <p:ph type="ctrTitle"/>
          </p:nvPr>
        </p:nvSpPr>
        <p:spPr>
          <a:xfrm>
            <a:off x="629265" y="1200393"/>
            <a:ext cx="4425597" cy="1999209"/>
          </a:xfrm>
        </p:spPr>
        <p:txBody>
          <a:bodyPr anchor="b">
            <a:normAutofit/>
          </a:bodyPr>
          <a:lstStyle>
            <a:lvl1pPr algn="ctr">
              <a:defRPr sz="4000">
                <a:solidFill>
                  <a:schemeClr val="accent3"/>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D9F0658-0345-4F0C-B813-5CAC19CAA6AF}"/>
              </a:ext>
            </a:extLst>
          </p:cNvPr>
          <p:cNvSpPr>
            <a:spLocks noGrp="1"/>
          </p:cNvSpPr>
          <p:nvPr>
            <p:ph type="subTitle" idx="1"/>
          </p:nvPr>
        </p:nvSpPr>
        <p:spPr>
          <a:xfrm>
            <a:off x="629265" y="3295723"/>
            <a:ext cx="4425597" cy="1655762"/>
          </a:xfrm>
        </p:spPr>
        <p:txBody>
          <a:bodyPr/>
          <a:lstStyle>
            <a:lvl1pPr marL="0" indent="0" algn="ctr">
              <a:buNone/>
              <a:defRPr sz="2400" b="0" i="0">
                <a:solidFill>
                  <a:schemeClr val="bg1"/>
                </a:solidFill>
                <a:latin typeface="Georgia" panose="02040502050405020303" pitchFamily="18" charset="0"/>
                <a:ea typeface="Source Serif Pro Light" panose="0204030305040502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descr="Icon&#10;&#10;Description automatically generated with medium confidence">
            <a:extLst>
              <a:ext uri="{FF2B5EF4-FFF2-40B4-BE49-F238E27FC236}">
                <a16:creationId xmlns:a16="http://schemas.microsoft.com/office/drawing/2014/main" id="{39F36A7D-C979-9944-A23E-B952926FA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824" y="276758"/>
            <a:ext cx="1589241" cy="331092"/>
          </a:xfrm>
          <a:prstGeom prst="rect">
            <a:avLst/>
          </a:prstGeom>
        </p:spPr>
      </p:pic>
    </p:spTree>
    <p:extLst>
      <p:ext uri="{BB962C8B-B14F-4D97-AF65-F5344CB8AC3E}">
        <p14:creationId xmlns:p14="http://schemas.microsoft.com/office/powerpoint/2010/main" val="2573466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2825674-6F73-2344-8EE6-116C4DAFE310}"/>
              </a:ext>
            </a:extLst>
          </p:cNvPr>
          <p:cNvSpPr>
            <a:spLocks noGrp="1"/>
          </p:cNvSpPr>
          <p:nvPr>
            <p:ph type="pic" sz="quarter" idx="13" hasCustomPrompt="1"/>
          </p:nvPr>
        </p:nvSpPr>
        <p:spPr>
          <a:xfrm>
            <a:off x="5684127" y="0"/>
            <a:ext cx="6507163" cy="6858000"/>
          </a:xfrm>
        </p:spPr>
        <p:txBody>
          <a:bodyPr anchor="t">
            <a:normAutofit/>
          </a:bodyPr>
          <a:lstStyle>
            <a:lvl1pPr marL="0" indent="0" algn="l">
              <a:buNone/>
              <a:defRPr sz="1800" b="1">
                <a:solidFill>
                  <a:schemeClr val="bg1"/>
                </a:solidFill>
              </a:defRPr>
            </a:lvl1pPr>
          </a:lstStyle>
          <a:p>
            <a:r>
              <a:rPr lang="en-US" dirty="0"/>
              <a:t>Click picture icon </a:t>
            </a:r>
            <a:br>
              <a:rPr lang="en-US" dirty="0"/>
            </a:br>
            <a:r>
              <a:rPr lang="en-US" dirty="0"/>
              <a:t>to add picture</a:t>
            </a:r>
          </a:p>
        </p:txBody>
      </p:sp>
      <p:sp>
        <p:nvSpPr>
          <p:cNvPr id="14" name="Rectangle 13">
            <a:extLst>
              <a:ext uri="{FF2B5EF4-FFF2-40B4-BE49-F238E27FC236}">
                <a16:creationId xmlns:a16="http://schemas.microsoft.com/office/drawing/2014/main" id="{52F166D3-C38C-BA49-8ABB-C0BE83DF634D}"/>
              </a:ext>
            </a:extLst>
          </p:cNvPr>
          <p:cNvSpPr/>
          <p:nvPr userDrawn="1"/>
        </p:nvSpPr>
        <p:spPr>
          <a:xfrm>
            <a:off x="0" y="0"/>
            <a:ext cx="5684128" cy="6858000"/>
          </a:xfrm>
          <a:prstGeom prst="rect">
            <a:avLst/>
          </a:prstGeom>
          <a:solidFill>
            <a:srgbClr val="941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CCF54B06-C230-421A-84C7-FCBF77C21A47}"/>
              </a:ext>
            </a:extLst>
          </p:cNvPr>
          <p:cNvSpPr>
            <a:spLocks noGrp="1"/>
          </p:cNvSpPr>
          <p:nvPr>
            <p:ph type="ctrTitle"/>
          </p:nvPr>
        </p:nvSpPr>
        <p:spPr>
          <a:xfrm>
            <a:off x="629265" y="1200393"/>
            <a:ext cx="4425597" cy="1999209"/>
          </a:xfrm>
        </p:spPr>
        <p:txBody>
          <a:bodyPr anchor="b">
            <a:normAutofit/>
          </a:bodyPr>
          <a:lstStyle>
            <a:lvl1pPr algn="ctr">
              <a:defRPr sz="4000">
                <a:solidFill>
                  <a:srgbClr val="FF91AA"/>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D9F0658-0345-4F0C-B813-5CAC19CAA6AF}"/>
              </a:ext>
            </a:extLst>
          </p:cNvPr>
          <p:cNvSpPr>
            <a:spLocks noGrp="1"/>
          </p:cNvSpPr>
          <p:nvPr>
            <p:ph type="subTitle" idx="1"/>
          </p:nvPr>
        </p:nvSpPr>
        <p:spPr>
          <a:xfrm>
            <a:off x="629265" y="3295723"/>
            <a:ext cx="4425597" cy="1655762"/>
          </a:xfrm>
        </p:spPr>
        <p:txBody>
          <a:bodyPr/>
          <a:lstStyle>
            <a:lvl1pPr marL="0" indent="0" algn="ctr">
              <a:buNone/>
              <a:defRPr sz="2400" b="0" i="0">
                <a:solidFill>
                  <a:schemeClr val="bg1"/>
                </a:solidFill>
                <a:latin typeface="Georgia" panose="02040502050405020303" pitchFamily="18" charset="0"/>
                <a:ea typeface="Source Serif Pro Light" panose="0204030305040502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descr="Icon&#10;&#10;Description automatically generated with medium confidence">
            <a:extLst>
              <a:ext uri="{FF2B5EF4-FFF2-40B4-BE49-F238E27FC236}">
                <a16:creationId xmlns:a16="http://schemas.microsoft.com/office/drawing/2014/main" id="{39F36A7D-C979-9944-A23E-B952926FA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824" y="276758"/>
            <a:ext cx="1589241" cy="331092"/>
          </a:xfrm>
          <a:prstGeom prst="rect">
            <a:avLst/>
          </a:prstGeom>
        </p:spPr>
      </p:pic>
    </p:spTree>
    <p:extLst>
      <p:ext uri="{BB962C8B-B14F-4D97-AF65-F5344CB8AC3E}">
        <p14:creationId xmlns:p14="http://schemas.microsoft.com/office/powerpoint/2010/main" val="265692003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der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2825674-6F73-2344-8EE6-116C4DAFE310}"/>
              </a:ext>
            </a:extLst>
          </p:cNvPr>
          <p:cNvSpPr>
            <a:spLocks noGrp="1"/>
          </p:cNvSpPr>
          <p:nvPr>
            <p:ph type="pic" sz="quarter" idx="13" hasCustomPrompt="1"/>
          </p:nvPr>
        </p:nvSpPr>
        <p:spPr>
          <a:xfrm>
            <a:off x="5684837" y="0"/>
            <a:ext cx="6507163" cy="6858000"/>
          </a:xfrm>
        </p:spPr>
        <p:txBody>
          <a:bodyPr anchor="t">
            <a:normAutofit/>
          </a:bodyPr>
          <a:lstStyle>
            <a:lvl1pPr marL="0" indent="0" algn="l">
              <a:buNone/>
              <a:defRPr sz="1800" b="1"/>
            </a:lvl1pPr>
          </a:lstStyle>
          <a:p>
            <a:r>
              <a:rPr lang="en-US"/>
              <a:t>Click picture icon </a:t>
            </a:r>
            <a:br>
              <a:rPr lang="en-US"/>
            </a:br>
            <a:r>
              <a:rPr lang="en-US"/>
              <a:t>to add picture</a:t>
            </a:r>
          </a:p>
        </p:txBody>
      </p:sp>
      <p:sp>
        <p:nvSpPr>
          <p:cNvPr id="14" name="Rectangle 13">
            <a:extLst>
              <a:ext uri="{FF2B5EF4-FFF2-40B4-BE49-F238E27FC236}">
                <a16:creationId xmlns:a16="http://schemas.microsoft.com/office/drawing/2014/main" id="{52F166D3-C38C-BA49-8ABB-C0BE83DF634D}"/>
              </a:ext>
            </a:extLst>
          </p:cNvPr>
          <p:cNvSpPr/>
          <p:nvPr userDrawn="1"/>
        </p:nvSpPr>
        <p:spPr>
          <a:xfrm>
            <a:off x="0" y="0"/>
            <a:ext cx="5684128" cy="6858000"/>
          </a:xfrm>
          <a:prstGeom prst="rect">
            <a:avLst/>
          </a:prstGeom>
          <a:solidFill>
            <a:srgbClr val="123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CCF54B06-C230-421A-84C7-FCBF77C21A47}"/>
              </a:ext>
            </a:extLst>
          </p:cNvPr>
          <p:cNvSpPr>
            <a:spLocks noGrp="1"/>
          </p:cNvSpPr>
          <p:nvPr>
            <p:ph type="ctrTitle"/>
          </p:nvPr>
        </p:nvSpPr>
        <p:spPr>
          <a:xfrm>
            <a:off x="629265" y="1200393"/>
            <a:ext cx="4425597" cy="1999209"/>
          </a:xfrm>
        </p:spPr>
        <p:txBody>
          <a:bodyPr anchor="b">
            <a:normAutofit/>
          </a:bodyPr>
          <a:lstStyle>
            <a:lvl1pPr algn="ctr">
              <a:defRPr sz="4000">
                <a:solidFill>
                  <a:srgbClr val="18B7FB"/>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D9F0658-0345-4F0C-B813-5CAC19CAA6AF}"/>
              </a:ext>
            </a:extLst>
          </p:cNvPr>
          <p:cNvSpPr>
            <a:spLocks noGrp="1"/>
          </p:cNvSpPr>
          <p:nvPr>
            <p:ph type="subTitle" idx="1"/>
          </p:nvPr>
        </p:nvSpPr>
        <p:spPr>
          <a:xfrm>
            <a:off x="629265" y="3295723"/>
            <a:ext cx="4425597" cy="1655762"/>
          </a:xfrm>
        </p:spPr>
        <p:txBody>
          <a:bodyPr/>
          <a:lstStyle>
            <a:lvl1pPr marL="0" indent="0" algn="ctr">
              <a:buNone/>
              <a:defRPr sz="2400" b="0" i="0">
                <a:solidFill>
                  <a:schemeClr val="bg1"/>
                </a:solidFill>
                <a:latin typeface="Georgia" panose="02040502050405020303" pitchFamily="18" charset="0"/>
                <a:ea typeface="Source Serif Pro Light" panose="0204030305040502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descr="Icon&#10;&#10;Description automatically generated with medium confidence">
            <a:extLst>
              <a:ext uri="{FF2B5EF4-FFF2-40B4-BE49-F238E27FC236}">
                <a16:creationId xmlns:a16="http://schemas.microsoft.com/office/drawing/2014/main" id="{39F36A7D-C979-9944-A23E-B952926FA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824" y="276758"/>
            <a:ext cx="1589241" cy="331092"/>
          </a:xfrm>
          <a:prstGeom prst="rect">
            <a:avLst/>
          </a:prstGeom>
        </p:spPr>
      </p:pic>
    </p:spTree>
    <p:extLst>
      <p:ext uri="{BB962C8B-B14F-4D97-AF65-F5344CB8AC3E}">
        <p14:creationId xmlns:p14="http://schemas.microsoft.com/office/powerpoint/2010/main" val="44970960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2825674-6F73-2344-8EE6-116C4DAFE310}"/>
              </a:ext>
            </a:extLst>
          </p:cNvPr>
          <p:cNvSpPr>
            <a:spLocks noGrp="1"/>
          </p:cNvSpPr>
          <p:nvPr>
            <p:ph type="pic" sz="quarter" idx="13" hasCustomPrompt="1"/>
          </p:nvPr>
        </p:nvSpPr>
        <p:spPr>
          <a:xfrm>
            <a:off x="6105784" y="0"/>
            <a:ext cx="6095999" cy="6858000"/>
          </a:xfrm>
        </p:spPr>
        <p:txBody>
          <a:bodyPr anchor="t">
            <a:normAutofit/>
          </a:bodyPr>
          <a:lstStyle>
            <a:lvl1pPr marL="0" indent="0" algn="l">
              <a:buNone/>
              <a:defRPr sz="1800" b="1">
                <a:ln>
                  <a:solidFill>
                    <a:schemeClr val="tx1"/>
                  </a:solidFill>
                </a:ln>
                <a:solidFill>
                  <a:schemeClr val="bg1"/>
                </a:solidFill>
              </a:defRPr>
            </a:lvl1pPr>
          </a:lstStyle>
          <a:p>
            <a:r>
              <a:rPr lang="en-US" dirty="0"/>
              <a:t>Click picture icon </a:t>
            </a:r>
            <a:br>
              <a:rPr lang="en-US" dirty="0"/>
            </a:br>
            <a:r>
              <a:rPr lang="en-US" dirty="0"/>
              <a:t>to add picture</a:t>
            </a:r>
          </a:p>
        </p:txBody>
      </p:sp>
      <p:sp>
        <p:nvSpPr>
          <p:cNvPr id="14" name="Rectangle 13">
            <a:extLst>
              <a:ext uri="{FF2B5EF4-FFF2-40B4-BE49-F238E27FC236}">
                <a16:creationId xmlns:a16="http://schemas.microsoft.com/office/drawing/2014/main" id="{52F166D3-C38C-BA49-8ABB-C0BE83DF634D}"/>
              </a:ext>
            </a:extLst>
          </p:cNvPr>
          <p:cNvSpPr/>
          <p:nvPr userDrawn="1"/>
        </p:nvSpPr>
        <p:spPr>
          <a:xfrm>
            <a:off x="0" y="0"/>
            <a:ext cx="6096000" cy="6858000"/>
          </a:xfrm>
          <a:prstGeom prst="rect">
            <a:avLst/>
          </a:prstGeom>
          <a:solidFill>
            <a:srgbClr val="055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CCF54B06-C230-421A-84C7-FCBF77C21A47}"/>
              </a:ext>
            </a:extLst>
          </p:cNvPr>
          <p:cNvSpPr>
            <a:spLocks noGrp="1"/>
          </p:cNvSpPr>
          <p:nvPr>
            <p:ph type="ctrTitle" hasCustomPrompt="1"/>
          </p:nvPr>
        </p:nvSpPr>
        <p:spPr>
          <a:xfrm>
            <a:off x="840094" y="1200393"/>
            <a:ext cx="4425597" cy="1999209"/>
          </a:xfrm>
        </p:spPr>
        <p:txBody>
          <a:bodyPr anchor="b">
            <a:normAutofit/>
          </a:bodyPr>
          <a:lstStyle>
            <a:lvl1pPr algn="ctr">
              <a:defRPr sz="8000">
                <a:solidFill>
                  <a:srgbClr val="05C680"/>
                </a:solidFill>
              </a:defRPr>
            </a:lvl1pPr>
          </a:lstStyle>
          <a:p>
            <a:r>
              <a:rPr lang="en-US" dirty="0"/>
              <a:t>Q&amp;A</a:t>
            </a:r>
          </a:p>
        </p:txBody>
      </p:sp>
      <p:pic>
        <p:nvPicPr>
          <p:cNvPr id="9" name="Picture 8" descr="Icon&#10;&#10;Description automatically generated with medium confidence">
            <a:extLst>
              <a:ext uri="{FF2B5EF4-FFF2-40B4-BE49-F238E27FC236}">
                <a16:creationId xmlns:a16="http://schemas.microsoft.com/office/drawing/2014/main" id="{39F36A7D-C979-9944-A23E-B952926FA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824" y="276758"/>
            <a:ext cx="1589241" cy="331092"/>
          </a:xfrm>
          <a:prstGeom prst="rect">
            <a:avLst/>
          </a:prstGeom>
        </p:spPr>
      </p:pic>
      <p:pic>
        <p:nvPicPr>
          <p:cNvPr id="8" name="Graphic 7">
            <a:extLst>
              <a:ext uri="{FF2B5EF4-FFF2-40B4-BE49-F238E27FC236}">
                <a16:creationId xmlns:a16="http://schemas.microsoft.com/office/drawing/2014/main" id="{D3D0061D-E05E-DD42-A035-5E0771DF5FA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0234" y="3107337"/>
            <a:ext cx="2585316" cy="2585316"/>
          </a:xfrm>
          <a:prstGeom prst="rect">
            <a:avLst/>
          </a:prstGeom>
        </p:spPr>
      </p:pic>
    </p:spTree>
    <p:extLst>
      <p:ext uri="{BB962C8B-B14F-4D97-AF65-F5344CB8AC3E}">
        <p14:creationId xmlns:p14="http://schemas.microsoft.com/office/powerpoint/2010/main" val="100590260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CA9E33-7E2E-4644-8B66-FCCEE359F9BE}"/>
              </a:ext>
            </a:extLst>
          </p:cNvPr>
          <p:cNvSpPr/>
          <p:nvPr userDrawn="1"/>
        </p:nvSpPr>
        <p:spPr>
          <a:xfrm>
            <a:off x="0" y="4369110"/>
            <a:ext cx="12192000" cy="2488890"/>
          </a:xfrm>
          <a:prstGeom prst="rect">
            <a:avLst/>
          </a:prstGeom>
          <a:solidFill>
            <a:srgbClr val="055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A424A31-E287-4945-805F-27AFDF0B1A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18761" y="387454"/>
            <a:ext cx="2387000" cy="502817"/>
          </a:xfrm>
          <a:prstGeom prst="rect">
            <a:avLst/>
          </a:prstGeom>
        </p:spPr>
      </p:pic>
      <p:pic>
        <p:nvPicPr>
          <p:cNvPr id="15" name="Picture 14">
            <a:extLst>
              <a:ext uri="{FF2B5EF4-FFF2-40B4-BE49-F238E27FC236}">
                <a16:creationId xmlns:a16="http://schemas.microsoft.com/office/drawing/2014/main" id="{5FE4328A-65F4-C842-B1C6-B192DF1D2DE4}"/>
              </a:ext>
            </a:extLst>
          </p:cNvPr>
          <p:cNvPicPr>
            <a:picLocks noChangeAspect="1"/>
          </p:cNvPicPr>
          <p:nvPr userDrawn="1"/>
        </p:nvPicPr>
        <p:blipFill>
          <a:blip r:embed="rId3">
            <a:extLst>
              <a:ext uri="{28A0092B-C50C-407E-A947-70E740481C1C}">
                <a14:useLocalDpi xmlns:a14="http://schemas.microsoft.com/office/drawing/2010/main" val="0"/>
              </a:ext>
            </a:extLst>
          </a:blip>
          <a:srcRect t="101" b="101"/>
          <a:stretch/>
        </p:blipFill>
        <p:spPr>
          <a:xfrm>
            <a:off x="0" y="1140542"/>
            <a:ext cx="12192000" cy="3228568"/>
          </a:xfrm>
          <a:prstGeom prst="rect">
            <a:avLst/>
          </a:prstGeom>
        </p:spPr>
      </p:pic>
      <p:sp>
        <p:nvSpPr>
          <p:cNvPr id="16" name="Picture Placeholder 6">
            <a:extLst>
              <a:ext uri="{FF2B5EF4-FFF2-40B4-BE49-F238E27FC236}">
                <a16:creationId xmlns:a16="http://schemas.microsoft.com/office/drawing/2014/main" id="{A35C9693-F29C-314E-B426-75E3DFC82615}"/>
              </a:ext>
            </a:extLst>
          </p:cNvPr>
          <p:cNvSpPr>
            <a:spLocks noGrp="1"/>
          </p:cNvSpPr>
          <p:nvPr>
            <p:ph type="pic" sz="quarter" idx="15" hasCustomPrompt="1"/>
          </p:nvPr>
        </p:nvSpPr>
        <p:spPr>
          <a:xfrm>
            <a:off x="0" y="1140542"/>
            <a:ext cx="12192000" cy="3228568"/>
          </a:xfrm>
        </p:spPr>
        <p:txBody>
          <a:bodyPr anchor="t">
            <a:normAutofit/>
          </a:bodyPr>
          <a:lstStyle>
            <a:lvl1pPr marL="0" indent="0" algn="l">
              <a:buNone/>
              <a:defRPr sz="1800" b="1"/>
            </a:lvl1pPr>
          </a:lstStyle>
          <a:p>
            <a:r>
              <a:rPr lang="en-US" dirty="0"/>
              <a:t>Click picture icon </a:t>
            </a:r>
            <a:br>
              <a:rPr lang="en-US" dirty="0"/>
            </a:br>
            <a:r>
              <a:rPr lang="en-US" dirty="0"/>
              <a:t>to add picture</a:t>
            </a:r>
          </a:p>
        </p:txBody>
      </p:sp>
      <p:sp>
        <p:nvSpPr>
          <p:cNvPr id="9" name="Rectangle 8">
            <a:extLst>
              <a:ext uri="{FF2B5EF4-FFF2-40B4-BE49-F238E27FC236}">
                <a16:creationId xmlns:a16="http://schemas.microsoft.com/office/drawing/2014/main" id="{47F73370-D941-EB4B-8736-6643EE8E0BE5}"/>
              </a:ext>
            </a:extLst>
          </p:cNvPr>
          <p:cNvSpPr/>
          <p:nvPr userDrawn="1"/>
        </p:nvSpPr>
        <p:spPr>
          <a:xfrm>
            <a:off x="4349591" y="681589"/>
            <a:ext cx="7470314" cy="292388"/>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300" b="1" i="0" u="none" strike="noStrike" spc="0" baseline="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ENABLING DISCOVERY  </a:t>
            </a:r>
            <a:r>
              <a:rPr lang="en-US" sz="1300" b="1" i="0" u="none" strike="noStrike" spc="0" baseline="0" dirty="0">
                <a:solidFill>
                  <a:schemeClr val="accent1"/>
                </a:solidFill>
                <a:effectLst/>
                <a:latin typeface="Verdana" panose="020B0604030504040204" pitchFamily="34" charset="0"/>
                <a:ea typeface="Verdana" panose="020B0604030504040204" pitchFamily="34" charset="0"/>
                <a:cs typeface="Verdana" panose="020B0604030504040204" pitchFamily="34" charset="0"/>
              </a:rPr>
              <a:t>|</a:t>
            </a:r>
            <a:r>
              <a:rPr lang="en-US" sz="1300" b="1" i="0" u="none" strike="noStrike" spc="0" baseline="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  POWERING EDUCATION  </a:t>
            </a:r>
            <a:r>
              <a:rPr lang="en-US" sz="1300" b="1" i="0" u="none" strike="noStrike" spc="0" baseline="0" dirty="0">
                <a:solidFill>
                  <a:schemeClr val="accent3"/>
                </a:solidFill>
                <a:effectLst/>
                <a:latin typeface="Verdana" panose="020B0604030504040204" pitchFamily="34" charset="0"/>
                <a:ea typeface="Verdana" panose="020B0604030504040204" pitchFamily="34" charset="0"/>
                <a:cs typeface="Verdana" panose="020B0604030504040204" pitchFamily="34" charset="0"/>
              </a:rPr>
              <a:t>|</a:t>
            </a:r>
            <a:r>
              <a:rPr lang="en-US" sz="1300" b="1" i="0" u="none" strike="noStrike" spc="0" baseline="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  SHAPING WORKFORCES</a:t>
            </a:r>
            <a:endParaRPr lang="en-US" sz="1300" b="1" i="0" spc="0" baseline="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Text Placeholder 11">
            <a:extLst>
              <a:ext uri="{FF2B5EF4-FFF2-40B4-BE49-F238E27FC236}">
                <a16:creationId xmlns:a16="http://schemas.microsoft.com/office/drawing/2014/main" id="{3287B505-7C9A-EE4E-9EAE-4618856E9605}"/>
              </a:ext>
            </a:extLst>
          </p:cNvPr>
          <p:cNvSpPr>
            <a:spLocks noGrp="1"/>
          </p:cNvSpPr>
          <p:nvPr>
            <p:ph type="body" sz="quarter" idx="13" hasCustomPrompt="1"/>
          </p:nvPr>
        </p:nvSpPr>
        <p:spPr>
          <a:xfrm>
            <a:off x="0" y="4369110"/>
            <a:ext cx="12192000" cy="1016772"/>
          </a:xfrm>
        </p:spPr>
        <p:txBody>
          <a:bodyPr anchor="b">
            <a:noAutofit/>
          </a:bodyPr>
          <a:lstStyle>
            <a:lvl1pPr marL="0" indent="0" algn="ctr">
              <a:lnSpc>
                <a:spcPct val="90000"/>
              </a:lnSpc>
              <a:buFontTx/>
              <a:buNone/>
              <a:defRPr sz="55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FontTx/>
              <a:buNone/>
              <a:defRPr sz="5000" b="0" i="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914400" indent="0">
              <a:buFontTx/>
              <a:buNone/>
              <a:defRPr sz="5000" b="0" i="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3pPr>
            <a:lvl4pPr marL="1371600" indent="0">
              <a:buFontTx/>
              <a:buNone/>
              <a:defRPr sz="5000" b="0" i="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4pPr>
            <a:lvl5pPr marL="1828800" indent="0">
              <a:buFontTx/>
              <a:buNone/>
              <a:defRPr sz="5000" b="0" i="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5pPr>
          </a:lstStyle>
          <a:p>
            <a:pPr lvl="0"/>
            <a:r>
              <a:rPr lang="en-US" dirty="0"/>
              <a:t>Thank You!</a:t>
            </a:r>
          </a:p>
        </p:txBody>
      </p:sp>
      <p:sp>
        <p:nvSpPr>
          <p:cNvPr id="11" name="Text Placeholder 6">
            <a:extLst>
              <a:ext uri="{FF2B5EF4-FFF2-40B4-BE49-F238E27FC236}">
                <a16:creationId xmlns:a16="http://schemas.microsoft.com/office/drawing/2014/main" id="{C0FEAB82-8DE9-454A-A4E6-7944B9959462}"/>
              </a:ext>
            </a:extLst>
          </p:cNvPr>
          <p:cNvSpPr>
            <a:spLocks noGrp="1"/>
          </p:cNvSpPr>
          <p:nvPr>
            <p:ph type="body" sz="quarter" idx="14" hasCustomPrompt="1"/>
          </p:nvPr>
        </p:nvSpPr>
        <p:spPr>
          <a:xfrm>
            <a:off x="3094830" y="5285840"/>
            <a:ext cx="6002337" cy="1016772"/>
          </a:xfrm>
        </p:spPr>
        <p:txBody>
          <a:bodyPr>
            <a:normAutofit/>
          </a:bodyPr>
          <a:lstStyle>
            <a:lvl1pPr marL="0" indent="0" algn="ctr">
              <a:buNone/>
              <a:defRPr sz="30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Subtitle</a:t>
            </a:r>
          </a:p>
        </p:txBody>
      </p:sp>
    </p:spTree>
    <p:extLst>
      <p:ext uri="{BB962C8B-B14F-4D97-AF65-F5344CB8AC3E}">
        <p14:creationId xmlns:p14="http://schemas.microsoft.com/office/powerpoint/2010/main" val="1925875294"/>
      </p:ext>
    </p:extLst>
  </p:cSld>
  <p:clrMapOvr>
    <a:masterClrMapping/>
  </p:clrMapOvr>
  <p:extLst>
    <p:ext uri="{DCECCB84-F9BA-43D5-87BE-67443E8EF086}">
      <p15:sldGuideLst xmlns:p15="http://schemas.microsoft.com/office/powerpoint/2012/main">
        <p15:guide id="1" orient="horz" pos="552">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colo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77D3A3-D159-AD48-BD20-48ACE3CE90AA}"/>
              </a:ext>
            </a:extLst>
          </p:cNvPr>
          <p:cNvSpPr/>
          <p:nvPr userDrawn="1"/>
        </p:nvSpPr>
        <p:spPr>
          <a:xfrm>
            <a:off x="1" y="0"/>
            <a:ext cx="65092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CCF54B06-C230-421A-84C7-FCBF77C21A47}"/>
              </a:ext>
            </a:extLst>
          </p:cNvPr>
          <p:cNvSpPr>
            <a:spLocks noGrp="1"/>
          </p:cNvSpPr>
          <p:nvPr>
            <p:ph type="ctrTitle" hasCustomPrompt="1"/>
          </p:nvPr>
        </p:nvSpPr>
        <p:spPr>
          <a:xfrm>
            <a:off x="6934200" y="876300"/>
            <a:ext cx="4797552" cy="2263140"/>
          </a:xfrm>
        </p:spPr>
        <p:txBody>
          <a:bodyPr anchor="b">
            <a:normAutofit/>
          </a:bodyPr>
          <a:lstStyle>
            <a:lvl1pPr algn="l">
              <a:defRPr sz="4000">
                <a:solidFill>
                  <a:schemeClr val="accent1"/>
                </a:solidFill>
              </a:defRPr>
            </a:lvl1pPr>
          </a:lstStyle>
          <a:p>
            <a:r>
              <a:rPr lang="en-US" dirty="0"/>
              <a:t>Title</a:t>
            </a:r>
          </a:p>
        </p:txBody>
      </p:sp>
      <p:sp>
        <p:nvSpPr>
          <p:cNvPr id="8" name="Text Placeholder 7">
            <a:extLst>
              <a:ext uri="{FF2B5EF4-FFF2-40B4-BE49-F238E27FC236}">
                <a16:creationId xmlns:a16="http://schemas.microsoft.com/office/drawing/2014/main" id="{610C164E-5BFA-F54B-8381-EF383BEEF974}"/>
              </a:ext>
            </a:extLst>
          </p:cNvPr>
          <p:cNvSpPr>
            <a:spLocks noGrp="1"/>
          </p:cNvSpPr>
          <p:nvPr>
            <p:ph type="body" sz="quarter" idx="13" hasCustomPrompt="1"/>
          </p:nvPr>
        </p:nvSpPr>
        <p:spPr>
          <a:xfrm>
            <a:off x="6934200" y="3141689"/>
            <a:ext cx="4797552" cy="2253592"/>
          </a:xfrm>
        </p:spPr>
        <p:txBody>
          <a:bodyPr>
            <a:noAutofit/>
          </a:bodyPr>
          <a:lstStyle>
            <a:lvl1pPr marL="0" indent="0" algn="l">
              <a:buNone/>
              <a:defRPr sz="2600" b="0" i="0">
                <a:solidFill>
                  <a:schemeClr val="accent1"/>
                </a:solidFill>
                <a:latin typeface="Georgia" panose="02040502050405020303" pitchFamily="18" charset="0"/>
                <a:ea typeface="Source Serif Pro Light" panose="0204030305040502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Subtitle</a:t>
            </a:r>
          </a:p>
        </p:txBody>
      </p:sp>
      <p:pic>
        <p:nvPicPr>
          <p:cNvPr id="11" name="Picture 10" descr="Icon&#10;&#10;Description automatically generated with medium confidence">
            <a:extLst>
              <a:ext uri="{FF2B5EF4-FFF2-40B4-BE49-F238E27FC236}">
                <a16:creationId xmlns:a16="http://schemas.microsoft.com/office/drawing/2014/main" id="{B1B86DA4-DC93-1340-8A8F-876DA915AA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824" y="276758"/>
            <a:ext cx="1589241" cy="331092"/>
          </a:xfrm>
          <a:prstGeom prst="rect">
            <a:avLst/>
          </a:prstGeom>
        </p:spPr>
      </p:pic>
      <p:sp>
        <p:nvSpPr>
          <p:cNvPr id="9" name="Footer Placeholder 4">
            <a:extLst>
              <a:ext uri="{FF2B5EF4-FFF2-40B4-BE49-F238E27FC236}">
                <a16:creationId xmlns:a16="http://schemas.microsoft.com/office/drawing/2014/main" id="{90AAAEE7-2956-4E47-99AC-08D3CF366E2B}"/>
              </a:ext>
            </a:extLst>
          </p:cNvPr>
          <p:cNvSpPr>
            <a:spLocks noGrp="1"/>
          </p:cNvSpPr>
          <p:nvPr>
            <p:ph type="ftr" sz="quarter" idx="11"/>
          </p:nvPr>
        </p:nvSpPr>
        <p:spPr>
          <a:xfrm>
            <a:off x="6934200" y="6502908"/>
            <a:ext cx="4435778" cy="329184"/>
          </a:xfrm>
        </p:spPr>
        <p:txBody>
          <a:bodyPr/>
          <a:lstStyle>
            <a:lvl1pPr algn="r">
              <a:defRPr sz="1000"/>
            </a:lvl1pPr>
          </a:lstStyle>
          <a:p>
            <a:r>
              <a:rPr lang="en-US" dirty="0"/>
              <a:t>PROPRIETARY &amp; CONFIDENTIAL</a:t>
            </a:r>
          </a:p>
        </p:txBody>
      </p:sp>
      <p:sp>
        <p:nvSpPr>
          <p:cNvPr id="10" name="Slide Number Placeholder 5">
            <a:extLst>
              <a:ext uri="{FF2B5EF4-FFF2-40B4-BE49-F238E27FC236}">
                <a16:creationId xmlns:a16="http://schemas.microsoft.com/office/drawing/2014/main" id="{99E4F1B1-2DAA-1E45-BC9B-2D687239767A}"/>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sp>
        <p:nvSpPr>
          <p:cNvPr id="12" name="Text Placeholder 4">
            <a:extLst>
              <a:ext uri="{FF2B5EF4-FFF2-40B4-BE49-F238E27FC236}">
                <a16:creationId xmlns:a16="http://schemas.microsoft.com/office/drawing/2014/main" id="{6145DCA2-6FBE-F641-8B8A-E80ED09BF521}"/>
              </a:ext>
            </a:extLst>
          </p:cNvPr>
          <p:cNvSpPr>
            <a:spLocks noGrp="1"/>
          </p:cNvSpPr>
          <p:nvPr>
            <p:ph type="body" sz="quarter" idx="15" hasCustomPrompt="1"/>
          </p:nvPr>
        </p:nvSpPr>
        <p:spPr>
          <a:xfrm>
            <a:off x="260824" y="6501384"/>
            <a:ext cx="5835176" cy="329185"/>
          </a:xfrm>
        </p:spPr>
        <p:txBody>
          <a:bodyPr>
            <a:noAutofit/>
          </a:bodyPr>
          <a:lstStyle>
            <a:lvl1pPr marL="0" indent="0">
              <a:buNone/>
              <a:defRPr sz="1000">
                <a:solidFill>
                  <a:schemeClr val="bg1"/>
                </a:solidFill>
              </a:defRPr>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
        <p:nvSpPr>
          <p:cNvPr id="14" name="TextBox 13">
            <a:extLst>
              <a:ext uri="{FF2B5EF4-FFF2-40B4-BE49-F238E27FC236}">
                <a16:creationId xmlns:a16="http://schemas.microsoft.com/office/drawing/2014/main" id="{F6CD5A37-87FF-764D-8642-4A79E133BEC0}"/>
              </a:ext>
            </a:extLst>
          </p:cNvPr>
          <p:cNvSpPr txBox="1"/>
          <p:nvPr userDrawn="1"/>
        </p:nvSpPr>
        <p:spPr>
          <a:xfrm>
            <a:off x="1657725" y="2604361"/>
            <a:ext cx="3041374" cy="646331"/>
          </a:xfrm>
          <a:prstGeom prst="rect">
            <a:avLst/>
          </a:prstGeom>
          <a:noFill/>
        </p:spPr>
        <p:txBody>
          <a:bodyPr wrap="square" rtlCol="0">
            <a:spAutoFit/>
          </a:bodyPr>
          <a:lstStyle/>
          <a:p>
            <a:r>
              <a:rPr lang="en-US" dirty="0">
                <a:solidFill>
                  <a:schemeClr val="bg1"/>
                </a:solidFill>
              </a:rPr>
              <a:t>Add an icon here from our brand library</a:t>
            </a:r>
          </a:p>
        </p:txBody>
      </p:sp>
    </p:spTree>
    <p:extLst>
      <p:ext uri="{BB962C8B-B14F-4D97-AF65-F5344CB8AC3E}">
        <p14:creationId xmlns:p14="http://schemas.microsoft.com/office/powerpoint/2010/main" val="226400928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Divider colo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77D3A3-D159-AD48-BD20-48ACE3CE90AA}"/>
              </a:ext>
            </a:extLst>
          </p:cNvPr>
          <p:cNvSpPr/>
          <p:nvPr userDrawn="1"/>
        </p:nvSpPr>
        <p:spPr>
          <a:xfrm>
            <a:off x="1" y="0"/>
            <a:ext cx="6509288" cy="6858000"/>
          </a:xfrm>
          <a:prstGeom prst="rect">
            <a:avLst/>
          </a:prstGeom>
          <a:solidFill>
            <a:srgbClr val="941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CCF54B06-C230-421A-84C7-FCBF77C21A47}"/>
              </a:ext>
            </a:extLst>
          </p:cNvPr>
          <p:cNvSpPr>
            <a:spLocks noGrp="1"/>
          </p:cNvSpPr>
          <p:nvPr>
            <p:ph type="ctrTitle" hasCustomPrompt="1"/>
          </p:nvPr>
        </p:nvSpPr>
        <p:spPr>
          <a:xfrm>
            <a:off x="6931152" y="876300"/>
            <a:ext cx="4800600" cy="2262592"/>
          </a:xfrm>
        </p:spPr>
        <p:txBody>
          <a:bodyPr anchor="b">
            <a:normAutofit/>
          </a:bodyPr>
          <a:lstStyle>
            <a:lvl1pPr algn="l">
              <a:defRPr sz="4000">
                <a:solidFill>
                  <a:srgbClr val="941E66"/>
                </a:solidFill>
              </a:defRPr>
            </a:lvl1pPr>
          </a:lstStyle>
          <a:p>
            <a:r>
              <a:rPr lang="en-US" dirty="0"/>
              <a:t>Title</a:t>
            </a:r>
          </a:p>
        </p:txBody>
      </p:sp>
      <p:sp>
        <p:nvSpPr>
          <p:cNvPr id="8" name="Text Placeholder 7">
            <a:extLst>
              <a:ext uri="{FF2B5EF4-FFF2-40B4-BE49-F238E27FC236}">
                <a16:creationId xmlns:a16="http://schemas.microsoft.com/office/drawing/2014/main" id="{610C164E-5BFA-F54B-8381-EF383BEEF974}"/>
              </a:ext>
            </a:extLst>
          </p:cNvPr>
          <p:cNvSpPr>
            <a:spLocks noGrp="1"/>
          </p:cNvSpPr>
          <p:nvPr>
            <p:ph type="body" sz="quarter" idx="13" hasCustomPrompt="1"/>
          </p:nvPr>
        </p:nvSpPr>
        <p:spPr>
          <a:xfrm>
            <a:off x="6931152" y="3141689"/>
            <a:ext cx="4800600" cy="2253046"/>
          </a:xfrm>
        </p:spPr>
        <p:txBody>
          <a:bodyPr>
            <a:noAutofit/>
          </a:bodyPr>
          <a:lstStyle>
            <a:lvl1pPr marL="0" indent="0" algn="l">
              <a:buNone/>
              <a:defRPr sz="2600" b="0" i="0">
                <a:solidFill>
                  <a:srgbClr val="941E66"/>
                </a:solidFill>
                <a:latin typeface="Georgia" panose="02040502050405020303" pitchFamily="18" charset="0"/>
                <a:ea typeface="Source Serif Pro Light" panose="0204030305040502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Subtitle</a:t>
            </a:r>
          </a:p>
        </p:txBody>
      </p:sp>
      <p:pic>
        <p:nvPicPr>
          <p:cNvPr id="11" name="Picture 10" descr="Icon&#10;&#10;Description automatically generated with medium confidence">
            <a:extLst>
              <a:ext uri="{FF2B5EF4-FFF2-40B4-BE49-F238E27FC236}">
                <a16:creationId xmlns:a16="http://schemas.microsoft.com/office/drawing/2014/main" id="{B1B86DA4-DC93-1340-8A8F-876DA915AA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824" y="276758"/>
            <a:ext cx="1589241" cy="331092"/>
          </a:xfrm>
          <a:prstGeom prst="rect">
            <a:avLst/>
          </a:prstGeom>
        </p:spPr>
      </p:pic>
      <p:sp>
        <p:nvSpPr>
          <p:cNvPr id="9" name="Footer Placeholder 4">
            <a:extLst>
              <a:ext uri="{FF2B5EF4-FFF2-40B4-BE49-F238E27FC236}">
                <a16:creationId xmlns:a16="http://schemas.microsoft.com/office/drawing/2014/main" id="{ACDE5CB2-58E8-3145-A67A-09A0EB775FA4}"/>
              </a:ext>
            </a:extLst>
          </p:cNvPr>
          <p:cNvSpPr>
            <a:spLocks noGrp="1"/>
          </p:cNvSpPr>
          <p:nvPr>
            <p:ph type="ftr" sz="quarter" idx="11"/>
          </p:nvPr>
        </p:nvSpPr>
        <p:spPr>
          <a:xfrm>
            <a:off x="6931152" y="6502908"/>
            <a:ext cx="4438826" cy="329184"/>
          </a:xfrm>
        </p:spPr>
        <p:txBody>
          <a:bodyPr/>
          <a:lstStyle>
            <a:lvl1pPr algn="r">
              <a:defRPr sz="1000"/>
            </a:lvl1pPr>
          </a:lstStyle>
          <a:p>
            <a:r>
              <a:rPr lang="en-US" dirty="0"/>
              <a:t>PROPRIETARY &amp; CONFIDENTIAL</a:t>
            </a:r>
          </a:p>
        </p:txBody>
      </p:sp>
      <p:sp>
        <p:nvSpPr>
          <p:cNvPr id="10" name="Slide Number Placeholder 5">
            <a:extLst>
              <a:ext uri="{FF2B5EF4-FFF2-40B4-BE49-F238E27FC236}">
                <a16:creationId xmlns:a16="http://schemas.microsoft.com/office/drawing/2014/main" id="{B183BDBA-5EE1-464C-819A-AED7B77DD9F5}"/>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sp>
        <p:nvSpPr>
          <p:cNvPr id="12" name="Text Placeholder 4">
            <a:extLst>
              <a:ext uri="{FF2B5EF4-FFF2-40B4-BE49-F238E27FC236}">
                <a16:creationId xmlns:a16="http://schemas.microsoft.com/office/drawing/2014/main" id="{8C9F7660-8079-0E4F-95B0-B7082C721581}"/>
              </a:ext>
            </a:extLst>
          </p:cNvPr>
          <p:cNvSpPr>
            <a:spLocks noGrp="1"/>
          </p:cNvSpPr>
          <p:nvPr>
            <p:ph type="body" sz="quarter" idx="15" hasCustomPrompt="1"/>
          </p:nvPr>
        </p:nvSpPr>
        <p:spPr>
          <a:xfrm>
            <a:off x="260824" y="6501384"/>
            <a:ext cx="5835176" cy="329185"/>
          </a:xfrm>
        </p:spPr>
        <p:txBody>
          <a:bodyPr>
            <a:noAutofit/>
          </a:bodyPr>
          <a:lstStyle>
            <a:lvl1pPr marL="0" indent="0">
              <a:buNone/>
              <a:defRPr sz="1000">
                <a:solidFill>
                  <a:schemeClr val="bg1"/>
                </a:solidFill>
              </a:defRPr>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
        <p:nvSpPr>
          <p:cNvPr id="3" name="TextBox 2">
            <a:extLst>
              <a:ext uri="{FF2B5EF4-FFF2-40B4-BE49-F238E27FC236}">
                <a16:creationId xmlns:a16="http://schemas.microsoft.com/office/drawing/2014/main" id="{7E4C8D7B-7329-324E-ACCB-9E4A3600161D}"/>
              </a:ext>
            </a:extLst>
          </p:cNvPr>
          <p:cNvSpPr txBox="1"/>
          <p:nvPr userDrawn="1"/>
        </p:nvSpPr>
        <p:spPr>
          <a:xfrm>
            <a:off x="1657725" y="2604361"/>
            <a:ext cx="3041374" cy="646331"/>
          </a:xfrm>
          <a:prstGeom prst="rect">
            <a:avLst/>
          </a:prstGeom>
          <a:noFill/>
        </p:spPr>
        <p:txBody>
          <a:bodyPr wrap="square" rtlCol="0">
            <a:spAutoFit/>
          </a:bodyPr>
          <a:lstStyle/>
          <a:p>
            <a:r>
              <a:rPr lang="en-US" dirty="0">
                <a:solidFill>
                  <a:schemeClr val="bg1"/>
                </a:solidFill>
              </a:rPr>
              <a:t>Add an icon here from our brand library</a:t>
            </a:r>
          </a:p>
        </p:txBody>
      </p:sp>
    </p:spTree>
    <p:extLst>
      <p:ext uri="{BB962C8B-B14F-4D97-AF65-F5344CB8AC3E}">
        <p14:creationId xmlns:p14="http://schemas.microsoft.com/office/powerpoint/2010/main" val="82992099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Divider colo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77D3A3-D159-AD48-BD20-48ACE3CE90AA}"/>
              </a:ext>
            </a:extLst>
          </p:cNvPr>
          <p:cNvSpPr/>
          <p:nvPr userDrawn="1"/>
        </p:nvSpPr>
        <p:spPr>
          <a:xfrm>
            <a:off x="1" y="0"/>
            <a:ext cx="6509288" cy="6858000"/>
          </a:xfrm>
          <a:prstGeom prst="rect">
            <a:avLst/>
          </a:prstGeom>
          <a:solidFill>
            <a:srgbClr val="123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CCF54B06-C230-421A-84C7-FCBF77C21A47}"/>
              </a:ext>
            </a:extLst>
          </p:cNvPr>
          <p:cNvSpPr>
            <a:spLocks noGrp="1"/>
          </p:cNvSpPr>
          <p:nvPr>
            <p:ph type="ctrTitle" hasCustomPrompt="1"/>
          </p:nvPr>
        </p:nvSpPr>
        <p:spPr>
          <a:xfrm>
            <a:off x="6931152" y="876300"/>
            <a:ext cx="4800600" cy="2262592"/>
          </a:xfrm>
        </p:spPr>
        <p:txBody>
          <a:bodyPr anchor="b">
            <a:normAutofit/>
          </a:bodyPr>
          <a:lstStyle>
            <a:lvl1pPr algn="l">
              <a:defRPr sz="4000">
                <a:solidFill>
                  <a:srgbClr val="123D80"/>
                </a:solidFill>
              </a:defRPr>
            </a:lvl1pPr>
          </a:lstStyle>
          <a:p>
            <a:r>
              <a:rPr lang="en-US" dirty="0"/>
              <a:t>Title</a:t>
            </a:r>
          </a:p>
        </p:txBody>
      </p:sp>
      <p:sp>
        <p:nvSpPr>
          <p:cNvPr id="8" name="Text Placeholder 7">
            <a:extLst>
              <a:ext uri="{FF2B5EF4-FFF2-40B4-BE49-F238E27FC236}">
                <a16:creationId xmlns:a16="http://schemas.microsoft.com/office/drawing/2014/main" id="{610C164E-5BFA-F54B-8381-EF383BEEF974}"/>
              </a:ext>
            </a:extLst>
          </p:cNvPr>
          <p:cNvSpPr>
            <a:spLocks noGrp="1"/>
          </p:cNvSpPr>
          <p:nvPr>
            <p:ph type="body" sz="quarter" idx="13" hasCustomPrompt="1"/>
          </p:nvPr>
        </p:nvSpPr>
        <p:spPr>
          <a:xfrm>
            <a:off x="6931152" y="3141689"/>
            <a:ext cx="4800600" cy="2253046"/>
          </a:xfrm>
        </p:spPr>
        <p:txBody>
          <a:bodyPr>
            <a:noAutofit/>
          </a:bodyPr>
          <a:lstStyle>
            <a:lvl1pPr marL="0" indent="0" algn="l">
              <a:buNone/>
              <a:defRPr sz="2600" b="0" i="0">
                <a:solidFill>
                  <a:srgbClr val="123D80"/>
                </a:solidFill>
                <a:latin typeface="Georgia" panose="02040502050405020303" pitchFamily="18" charset="0"/>
                <a:ea typeface="Source Serif Pro Light" panose="0204030305040502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Subtitle</a:t>
            </a:r>
          </a:p>
        </p:txBody>
      </p:sp>
      <p:pic>
        <p:nvPicPr>
          <p:cNvPr id="11" name="Picture 10" descr="Icon&#10;&#10;Description automatically generated with medium confidence">
            <a:extLst>
              <a:ext uri="{FF2B5EF4-FFF2-40B4-BE49-F238E27FC236}">
                <a16:creationId xmlns:a16="http://schemas.microsoft.com/office/drawing/2014/main" id="{B1B86DA4-DC93-1340-8A8F-876DA915AA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824" y="276758"/>
            <a:ext cx="1589241" cy="331092"/>
          </a:xfrm>
          <a:prstGeom prst="rect">
            <a:avLst/>
          </a:prstGeom>
        </p:spPr>
      </p:pic>
      <p:sp>
        <p:nvSpPr>
          <p:cNvPr id="9" name="Footer Placeholder 4">
            <a:extLst>
              <a:ext uri="{FF2B5EF4-FFF2-40B4-BE49-F238E27FC236}">
                <a16:creationId xmlns:a16="http://schemas.microsoft.com/office/drawing/2014/main" id="{579545E0-361C-394E-972B-B40EE6F448CA}"/>
              </a:ext>
            </a:extLst>
          </p:cNvPr>
          <p:cNvSpPr>
            <a:spLocks noGrp="1"/>
          </p:cNvSpPr>
          <p:nvPr>
            <p:ph type="ftr" sz="quarter" idx="11"/>
          </p:nvPr>
        </p:nvSpPr>
        <p:spPr>
          <a:xfrm>
            <a:off x="6885432" y="6502908"/>
            <a:ext cx="4484546" cy="329184"/>
          </a:xfrm>
        </p:spPr>
        <p:txBody>
          <a:bodyPr/>
          <a:lstStyle>
            <a:lvl1pPr algn="r">
              <a:defRPr sz="1000"/>
            </a:lvl1pPr>
          </a:lstStyle>
          <a:p>
            <a:r>
              <a:rPr lang="en-US" dirty="0"/>
              <a:t>PROPRIETARY &amp; CONFIDENTIAL</a:t>
            </a:r>
          </a:p>
        </p:txBody>
      </p:sp>
      <p:sp>
        <p:nvSpPr>
          <p:cNvPr id="10" name="Slide Number Placeholder 5">
            <a:extLst>
              <a:ext uri="{FF2B5EF4-FFF2-40B4-BE49-F238E27FC236}">
                <a16:creationId xmlns:a16="http://schemas.microsoft.com/office/drawing/2014/main" id="{3815D9E8-E74A-1744-8C20-3CBB7DC5FF0E}"/>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sp>
        <p:nvSpPr>
          <p:cNvPr id="12" name="Text Placeholder 4">
            <a:extLst>
              <a:ext uri="{FF2B5EF4-FFF2-40B4-BE49-F238E27FC236}">
                <a16:creationId xmlns:a16="http://schemas.microsoft.com/office/drawing/2014/main" id="{6E7B75B5-7CFD-3A49-81B6-E0E42CEB947C}"/>
              </a:ext>
            </a:extLst>
          </p:cNvPr>
          <p:cNvSpPr>
            <a:spLocks noGrp="1"/>
          </p:cNvSpPr>
          <p:nvPr>
            <p:ph type="body" sz="quarter" idx="15" hasCustomPrompt="1"/>
          </p:nvPr>
        </p:nvSpPr>
        <p:spPr>
          <a:xfrm>
            <a:off x="260824" y="6501384"/>
            <a:ext cx="5835176" cy="329185"/>
          </a:xfrm>
        </p:spPr>
        <p:txBody>
          <a:bodyPr>
            <a:noAutofit/>
          </a:bodyPr>
          <a:lstStyle>
            <a:lvl1pPr marL="0" indent="0">
              <a:buNone/>
              <a:defRPr sz="1000">
                <a:solidFill>
                  <a:schemeClr val="bg1"/>
                </a:solidFill>
              </a:defRPr>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
        <p:nvSpPr>
          <p:cNvPr id="13" name="TextBox 12">
            <a:extLst>
              <a:ext uri="{FF2B5EF4-FFF2-40B4-BE49-F238E27FC236}">
                <a16:creationId xmlns:a16="http://schemas.microsoft.com/office/drawing/2014/main" id="{5018A781-AB89-8745-95A2-51215CEB785E}"/>
              </a:ext>
            </a:extLst>
          </p:cNvPr>
          <p:cNvSpPr txBox="1"/>
          <p:nvPr userDrawn="1"/>
        </p:nvSpPr>
        <p:spPr>
          <a:xfrm>
            <a:off x="1657725" y="2604361"/>
            <a:ext cx="3041374" cy="646331"/>
          </a:xfrm>
          <a:prstGeom prst="rect">
            <a:avLst/>
          </a:prstGeom>
          <a:noFill/>
        </p:spPr>
        <p:txBody>
          <a:bodyPr wrap="square" rtlCol="0">
            <a:spAutoFit/>
          </a:bodyPr>
          <a:lstStyle/>
          <a:p>
            <a:r>
              <a:rPr lang="en-US" dirty="0">
                <a:solidFill>
                  <a:schemeClr val="bg1"/>
                </a:solidFill>
              </a:rPr>
              <a:t>Add an icon here from our brand library</a:t>
            </a:r>
          </a:p>
        </p:txBody>
      </p:sp>
    </p:spTree>
    <p:extLst>
      <p:ext uri="{BB962C8B-B14F-4D97-AF65-F5344CB8AC3E}">
        <p14:creationId xmlns:p14="http://schemas.microsoft.com/office/powerpoint/2010/main" val="831264322"/>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48C559-16A5-3A48-B94F-9B0FA08C8FC5}"/>
              </a:ext>
            </a:extLst>
          </p:cNvPr>
          <p:cNvSpPr/>
          <p:nvPr userDrawn="1"/>
        </p:nvSpPr>
        <p:spPr>
          <a:xfrm>
            <a:off x="0" y="0"/>
            <a:ext cx="12192000" cy="3008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42913" y="1002894"/>
            <a:ext cx="11288839" cy="1907458"/>
          </a:xfrm>
        </p:spPr>
        <p:txBody>
          <a:bodyPr lIns="0" rIns="0">
            <a:normAutofit/>
          </a:bodyPr>
          <a:lstStyle>
            <a:lvl1pPr>
              <a:defRPr sz="5000">
                <a:solidFill>
                  <a:schemeClr val="accent3"/>
                </a:solidFill>
              </a:defRPr>
            </a:lvl1pPr>
          </a:lstStyle>
          <a:p>
            <a:r>
              <a:rPr lang="en-US"/>
              <a:t>Title</a:t>
            </a:r>
          </a:p>
        </p:txBody>
      </p:sp>
      <p:sp>
        <p:nvSpPr>
          <p:cNvPr id="7" name="Text Placeholder 6">
            <a:extLst>
              <a:ext uri="{FF2B5EF4-FFF2-40B4-BE49-F238E27FC236}">
                <a16:creationId xmlns:a16="http://schemas.microsoft.com/office/drawing/2014/main" id="{76657719-BC77-8248-98D3-ACF850672753}"/>
              </a:ext>
            </a:extLst>
          </p:cNvPr>
          <p:cNvSpPr>
            <a:spLocks noGrp="1"/>
          </p:cNvSpPr>
          <p:nvPr>
            <p:ph type="body" sz="quarter" idx="13" hasCustomPrompt="1"/>
          </p:nvPr>
        </p:nvSpPr>
        <p:spPr>
          <a:xfrm>
            <a:off x="455525" y="258096"/>
            <a:ext cx="11288839" cy="590550"/>
          </a:xfrm>
        </p:spPr>
        <p:txBody>
          <a:bodyPr lIns="0">
            <a:normAutofit/>
          </a:bodyPr>
          <a:lstStyle>
            <a:lvl1pPr marL="0" indent="0">
              <a:buNone/>
              <a:defRPr sz="18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Section Title</a:t>
            </a:r>
          </a:p>
        </p:txBody>
      </p:sp>
      <p:sp>
        <p:nvSpPr>
          <p:cNvPr id="10" name="Text Placeholder 9">
            <a:extLst>
              <a:ext uri="{FF2B5EF4-FFF2-40B4-BE49-F238E27FC236}">
                <a16:creationId xmlns:a16="http://schemas.microsoft.com/office/drawing/2014/main" id="{B6CC5895-DC20-AA46-9ABD-189E940C1A0D}"/>
              </a:ext>
            </a:extLst>
          </p:cNvPr>
          <p:cNvSpPr>
            <a:spLocks noGrp="1"/>
          </p:cNvSpPr>
          <p:nvPr>
            <p:ph type="body" sz="quarter" idx="14" hasCustomPrompt="1"/>
          </p:nvPr>
        </p:nvSpPr>
        <p:spPr>
          <a:xfrm>
            <a:off x="442913" y="3215404"/>
            <a:ext cx="11288839" cy="2418481"/>
          </a:xfrm>
        </p:spPr>
        <p:txBody>
          <a:bodyPr lIns="0">
            <a:normAutofit/>
          </a:bodyPr>
          <a:lstStyle>
            <a:lvl1pPr marL="0" indent="0">
              <a:buNone/>
              <a:defRPr sz="3000" b="0" i="0">
                <a:solidFill>
                  <a:schemeClr val="tx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Subtitle</a:t>
            </a:r>
          </a:p>
        </p:txBody>
      </p:sp>
      <p:sp>
        <p:nvSpPr>
          <p:cNvPr id="9" name="Footer Placeholder 4">
            <a:extLst>
              <a:ext uri="{FF2B5EF4-FFF2-40B4-BE49-F238E27FC236}">
                <a16:creationId xmlns:a16="http://schemas.microsoft.com/office/drawing/2014/main" id="{5B0ACB95-8E95-D546-BD8D-7C17CC26971E}"/>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12" name="Slide Number Placeholder 5">
            <a:extLst>
              <a:ext uri="{FF2B5EF4-FFF2-40B4-BE49-F238E27FC236}">
                <a16:creationId xmlns:a16="http://schemas.microsoft.com/office/drawing/2014/main" id="{495AAB51-F41A-794A-9A25-D5DF553A110A}"/>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13" name="Picture 12" descr="A picture containing icon&#10;&#10;Description automatically generated">
            <a:extLst>
              <a:ext uri="{FF2B5EF4-FFF2-40B4-BE49-F238E27FC236}">
                <a16:creationId xmlns:a16="http://schemas.microsoft.com/office/drawing/2014/main" id="{DB5110C2-3CCD-FD44-AB82-A083B9C04E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11" name="Text Placeholder 4">
            <a:extLst>
              <a:ext uri="{FF2B5EF4-FFF2-40B4-BE49-F238E27FC236}">
                <a16:creationId xmlns:a16="http://schemas.microsoft.com/office/drawing/2014/main" id="{9C209FD7-8782-0645-93CE-8AA06BB1A84F}"/>
              </a:ext>
            </a:extLst>
          </p:cNvPr>
          <p:cNvSpPr>
            <a:spLocks noGrp="1"/>
          </p:cNvSpPr>
          <p:nvPr>
            <p:ph type="body" sz="quarter" idx="15"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198590555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artner Log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E0EC31-DD56-294B-B7C9-9337D087901F}"/>
              </a:ext>
            </a:extLst>
          </p:cNvPr>
          <p:cNvPicPr>
            <a:picLocks noChangeAspect="1"/>
          </p:cNvPicPr>
          <p:nvPr userDrawn="1"/>
        </p:nvPicPr>
        <p:blipFill>
          <a:blip r:embed="rId2">
            <a:extLst>
              <a:ext uri="{28A0092B-C50C-407E-A947-70E740481C1C}">
                <a14:useLocalDpi xmlns:a14="http://schemas.microsoft.com/office/drawing/2010/main" val="0"/>
              </a:ext>
            </a:extLst>
          </a:blip>
          <a:srcRect l="98" r="98"/>
          <a:stretch/>
        </p:blipFill>
        <p:spPr>
          <a:xfrm>
            <a:off x="0" y="1143001"/>
            <a:ext cx="12188952" cy="5718861"/>
          </a:xfrm>
          <a:prstGeom prst="rect">
            <a:avLst/>
          </a:prstGeom>
        </p:spPr>
      </p:pic>
      <p:sp>
        <p:nvSpPr>
          <p:cNvPr id="4" name="Rectangle 3">
            <a:extLst>
              <a:ext uri="{FF2B5EF4-FFF2-40B4-BE49-F238E27FC236}">
                <a16:creationId xmlns:a16="http://schemas.microsoft.com/office/drawing/2014/main" id="{D923D578-3F46-1F4E-9B7E-6E664364BE31}"/>
              </a:ext>
            </a:extLst>
          </p:cNvPr>
          <p:cNvSpPr/>
          <p:nvPr userDrawn="1"/>
        </p:nvSpPr>
        <p:spPr>
          <a:xfrm>
            <a:off x="4070669" y="681589"/>
            <a:ext cx="7749236" cy="292388"/>
          </a:xfrm>
          <a:prstGeom prst="rect">
            <a:avLst/>
          </a:prstGeom>
        </p:spPr>
        <p:txBody>
          <a:bodyPr wrap="none">
            <a:spAutoFit/>
          </a:bodyPr>
          <a:lstStyle/>
          <a:p>
            <a:pPr algn="r"/>
            <a:r>
              <a:rPr lang="en-US" sz="1300" b="1" i="0" u="none" strike="noStrike" spc="0" baseline="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ENABLING DISCOVERY  </a:t>
            </a:r>
            <a:r>
              <a:rPr lang="en-US" sz="1300" b="1" i="0" u="none" strike="noStrike" spc="0" baseline="0" dirty="0">
                <a:solidFill>
                  <a:schemeClr val="accent1"/>
                </a:solidFill>
                <a:effectLst/>
                <a:latin typeface="Verdana" panose="020B0604030504040204" pitchFamily="34" charset="0"/>
                <a:ea typeface="Verdana" panose="020B0604030504040204" pitchFamily="34" charset="0"/>
                <a:cs typeface="Verdana" panose="020B0604030504040204" pitchFamily="34" charset="0"/>
              </a:rPr>
              <a:t>|</a:t>
            </a:r>
            <a:r>
              <a:rPr lang="en-US" sz="1300" b="1" i="0" u="none" strike="noStrike" spc="0" baseline="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  POWERING EDUCATION  </a:t>
            </a:r>
            <a:r>
              <a:rPr lang="en-US" sz="1300" b="1" i="0" u="none" strike="noStrike" spc="0" baseline="0" dirty="0">
                <a:solidFill>
                  <a:schemeClr val="accent3"/>
                </a:solidFill>
                <a:effectLst/>
                <a:latin typeface="Verdana" panose="020B0604030504040204" pitchFamily="34" charset="0"/>
                <a:ea typeface="Verdana" panose="020B0604030504040204" pitchFamily="34" charset="0"/>
                <a:cs typeface="Verdana" panose="020B0604030504040204" pitchFamily="34" charset="0"/>
              </a:rPr>
              <a:t>|</a:t>
            </a:r>
            <a:r>
              <a:rPr lang="en-US" sz="1300" b="1" i="0" u="none" strike="noStrike" spc="0" baseline="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  SHAPING WORKFORCES</a:t>
            </a:r>
            <a:endParaRPr lang="en-US" sz="1300" b="1" i="0" spc="0" baseline="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6" name="Picture Placeholder 6">
            <a:extLst>
              <a:ext uri="{FF2B5EF4-FFF2-40B4-BE49-F238E27FC236}">
                <a16:creationId xmlns:a16="http://schemas.microsoft.com/office/drawing/2014/main" id="{23969CDB-491F-454D-A423-67B51D96A3EA}"/>
              </a:ext>
            </a:extLst>
          </p:cNvPr>
          <p:cNvSpPr>
            <a:spLocks noGrp="1"/>
          </p:cNvSpPr>
          <p:nvPr>
            <p:ph type="pic" sz="quarter" idx="14" hasCustomPrompt="1"/>
          </p:nvPr>
        </p:nvSpPr>
        <p:spPr>
          <a:xfrm>
            <a:off x="0" y="1143000"/>
            <a:ext cx="12188951" cy="5715000"/>
          </a:xfrm>
        </p:spPr>
        <p:txBody>
          <a:bodyPr anchor="t">
            <a:normAutofit/>
          </a:bodyPr>
          <a:lstStyle>
            <a:lvl1pPr marL="0" indent="0" algn="l">
              <a:buNone/>
              <a:defRPr sz="1800" b="1">
                <a:solidFill>
                  <a:schemeClr val="bg1"/>
                </a:solidFill>
              </a:defRPr>
            </a:lvl1pPr>
          </a:lstStyle>
          <a:p>
            <a:r>
              <a:rPr lang="en-US" dirty="0"/>
              <a:t>Click picture icon to add picture,</a:t>
            </a:r>
          </a:p>
          <a:p>
            <a:r>
              <a:rPr lang="en-US" dirty="0"/>
              <a:t>Then select Arrange: Send to Back</a:t>
            </a:r>
          </a:p>
        </p:txBody>
      </p:sp>
      <p:sp>
        <p:nvSpPr>
          <p:cNvPr id="14" name="Title 1">
            <a:extLst>
              <a:ext uri="{FF2B5EF4-FFF2-40B4-BE49-F238E27FC236}">
                <a16:creationId xmlns:a16="http://schemas.microsoft.com/office/drawing/2014/main" id="{E796DAA1-01F2-AA4E-8CBF-8A6B602AFE2C}"/>
              </a:ext>
            </a:extLst>
          </p:cNvPr>
          <p:cNvSpPr>
            <a:spLocks noGrp="1"/>
          </p:cNvSpPr>
          <p:nvPr>
            <p:ph type="ctrTitle" hasCustomPrompt="1"/>
          </p:nvPr>
        </p:nvSpPr>
        <p:spPr>
          <a:xfrm>
            <a:off x="501866" y="1516659"/>
            <a:ext cx="5329064" cy="2262592"/>
          </a:xfrm>
        </p:spPr>
        <p:txBody>
          <a:bodyPr anchor="b">
            <a:normAutofit/>
          </a:bodyPr>
          <a:lstStyle>
            <a:lvl1pPr algn="l">
              <a:defRPr sz="4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Insert Presentation</a:t>
            </a:r>
            <a:br>
              <a:rPr lang="en-US" dirty="0"/>
            </a:br>
            <a:r>
              <a:rPr lang="en-US" dirty="0"/>
              <a:t>Title Here</a:t>
            </a:r>
          </a:p>
        </p:txBody>
      </p:sp>
      <p:sp>
        <p:nvSpPr>
          <p:cNvPr id="15" name="Text Placeholder 7">
            <a:extLst>
              <a:ext uri="{FF2B5EF4-FFF2-40B4-BE49-F238E27FC236}">
                <a16:creationId xmlns:a16="http://schemas.microsoft.com/office/drawing/2014/main" id="{EDA82A2D-6F21-7C42-89C7-5E9CE789087D}"/>
              </a:ext>
            </a:extLst>
          </p:cNvPr>
          <p:cNvSpPr>
            <a:spLocks noGrp="1"/>
          </p:cNvSpPr>
          <p:nvPr>
            <p:ph type="body" sz="quarter" idx="13" hasCustomPrompt="1"/>
          </p:nvPr>
        </p:nvSpPr>
        <p:spPr>
          <a:xfrm>
            <a:off x="501866" y="3782048"/>
            <a:ext cx="5329064" cy="2253046"/>
          </a:xfrm>
        </p:spPr>
        <p:txBody>
          <a:bodyPr>
            <a:noAutofit/>
          </a:bodyPr>
          <a:lstStyle>
            <a:lvl1pPr marL="0" indent="0" algn="l">
              <a:buNone/>
              <a:defRPr sz="2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Presenter Name</a:t>
            </a:r>
          </a:p>
        </p:txBody>
      </p:sp>
      <p:sp>
        <p:nvSpPr>
          <p:cNvPr id="16" name="Text Placeholder 16">
            <a:extLst>
              <a:ext uri="{FF2B5EF4-FFF2-40B4-BE49-F238E27FC236}">
                <a16:creationId xmlns:a16="http://schemas.microsoft.com/office/drawing/2014/main" id="{8794F546-0082-3D48-96B6-823B17F44B17}"/>
              </a:ext>
            </a:extLst>
          </p:cNvPr>
          <p:cNvSpPr>
            <a:spLocks noGrp="1"/>
          </p:cNvSpPr>
          <p:nvPr>
            <p:ph type="body" sz="quarter" idx="19" hasCustomPrompt="1"/>
          </p:nvPr>
        </p:nvSpPr>
        <p:spPr>
          <a:xfrm>
            <a:off x="501866" y="5180168"/>
            <a:ext cx="5329064" cy="723664"/>
          </a:xfrm>
        </p:spPr>
        <p:txBody>
          <a:bodyPr lIns="0" rIns="0" anchor="t">
            <a:normAutofit/>
          </a:bodyPr>
          <a:lstStyle>
            <a:lvl1pPr marL="0" indent="0" algn="l">
              <a:spcAft>
                <a:spcPts val="0"/>
              </a:spcAft>
              <a:buNone/>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stStyle>
          <a:p>
            <a:pPr lvl="0"/>
            <a:r>
              <a:rPr lang="en-US" dirty="0"/>
              <a:t>Date and other info</a:t>
            </a:r>
          </a:p>
        </p:txBody>
      </p:sp>
      <p:cxnSp>
        <p:nvCxnSpPr>
          <p:cNvPr id="17" name="Straight Connector 16">
            <a:extLst>
              <a:ext uri="{FF2B5EF4-FFF2-40B4-BE49-F238E27FC236}">
                <a16:creationId xmlns:a16="http://schemas.microsoft.com/office/drawing/2014/main" id="{154ACB60-B68D-9747-8863-B4EDDE0D752E}"/>
              </a:ext>
            </a:extLst>
          </p:cNvPr>
          <p:cNvCxnSpPr>
            <a:cxnSpLocks/>
          </p:cNvCxnSpPr>
          <p:nvPr userDrawn="1"/>
        </p:nvCxnSpPr>
        <p:spPr>
          <a:xfrm flipV="1">
            <a:off x="501866" y="5154866"/>
            <a:ext cx="5218244" cy="253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icon&#10;&#10;Description automatically generated">
            <a:extLst>
              <a:ext uri="{FF2B5EF4-FFF2-40B4-BE49-F238E27FC236}">
                <a16:creationId xmlns:a16="http://schemas.microsoft.com/office/drawing/2014/main" id="{4B2988CA-37A7-4443-B16D-5400A8CF1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1867" y="315378"/>
            <a:ext cx="2759494" cy="574894"/>
          </a:xfrm>
          <a:prstGeom prst="rect">
            <a:avLst/>
          </a:prstGeom>
        </p:spPr>
      </p:pic>
      <p:sp>
        <p:nvSpPr>
          <p:cNvPr id="2" name="Rectangle 1">
            <a:extLst>
              <a:ext uri="{FF2B5EF4-FFF2-40B4-BE49-F238E27FC236}">
                <a16:creationId xmlns:a16="http://schemas.microsoft.com/office/drawing/2014/main" id="{5055BB62-AEF3-9A40-906C-82D8A3A1AFA5}"/>
              </a:ext>
            </a:extLst>
          </p:cNvPr>
          <p:cNvSpPr/>
          <p:nvPr userDrawn="1"/>
        </p:nvSpPr>
        <p:spPr>
          <a:xfrm>
            <a:off x="501866" y="5907694"/>
            <a:ext cx="2759494" cy="5748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3453122-53A0-FC45-8308-07420D4A072B}"/>
              </a:ext>
            </a:extLst>
          </p:cNvPr>
          <p:cNvSpPr txBox="1"/>
          <p:nvPr userDrawn="1"/>
        </p:nvSpPr>
        <p:spPr>
          <a:xfrm>
            <a:off x="545254" y="6077098"/>
            <a:ext cx="2320610" cy="276999"/>
          </a:xfrm>
          <a:prstGeom prst="rect">
            <a:avLst/>
          </a:prstGeom>
          <a:noFill/>
        </p:spPr>
        <p:txBody>
          <a:bodyPr wrap="square" rtlCol="0">
            <a:spAutoFit/>
          </a:bodyPr>
          <a:lstStyle/>
          <a:p>
            <a:r>
              <a:rPr lang="en-US" sz="1200" dirty="0"/>
              <a:t>Insert partner logo here</a:t>
            </a:r>
          </a:p>
        </p:txBody>
      </p:sp>
    </p:spTree>
    <p:extLst>
      <p:ext uri="{BB962C8B-B14F-4D97-AF65-F5344CB8AC3E}">
        <p14:creationId xmlns:p14="http://schemas.microsoft.com/office/powerpoint/2010/main" val="2460467876"/>
      </p:ext>
    </p:extLst>
  </p:cSld>
  <p:clrMapOvr>
    <a:masterClrMapping/>
  </p:clrMapOvr>
  <p:extLst>
    <p:ext uri="{DCECCB84-F9BA-43D5-87BE-67443E8EF086}">
      <p15:sldGuideLst xmlns:p15="http://schemas.microsoft.com/office/powerpoint/2012/main">
        <p15:guide id="1" orient="horz" pos="552" userDrawn="1">
          <p15:clr>
            <a:srgbClr val="FBAE40"/>
          </p15:clr>
        </p15:guide>
        <p15:guide id="2" orient="horz" pos="72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slid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48C559-16A5-3A48-B94F-9B0FA08C8FC5}"/>
              </a:ext>
            </a:extLst>
          </p:cNvPr>
          <p:cNvSpPr/>
          <p:nvPr userDrawn="1"/>
        </p:nvSpPr>
        <p:spPr>
          <a:xfrm>
            <a:off x="0" y="0"/>
            <a:ext cx="12192000" cy="3008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42913" y="1002894"/>
            <a:ext cx="11288839" cy="1907458"/>
          </a:xfrm>
        </p:spPr>
        <p:txBody>
          <a:bodyPr lIns="0" rIns="0">
            <a:normAutofit/>
          </a:bodyPr>
          <a:lstStyle>
            <a:lvl1pPr>
              <a:defRPr sz="5000">
                <a:solidFill>
                  <a:schemeClr val="accent3"/>
                </a:solidFill>
              </a:defRPr>
            </a:lvl1pPr>
          </a:lstStyle>
          <a:p>
            <a:r>
              <a:rPr lang="en-US"/>
              <a:t>Title</a:t>
            </a:r>
          </a:p>
        </p:txBody>
      </p:sp>
      <p:sp>
        <p:nvSpPr>
          <p:cNvPr id="7" name="Text Placeholder 6">
            <a:extLst>
              <a:ext uri="{FF2B5EF4-FFF2-40B4-BE49-F238E27FC236}">
                <a16:creationId xmlns:a16="http://schemas.microsoft.com/office/drawing/2014/main" id="{76657719-BC77-8248-98D3-ACF850672753}"/>
              </a:ext>
            </a:extLst>
          </p:cNvPr>
          <p:cNvSpPr>
            <a:spLocks noGrp="1"/>
          </p:cNvSpPr>
          <p:nvPr>
            <p:ph type="body" sz="quarter" idx="13" hasCustomPrompt="1"/>
          </p:nvPr>
        </p:nvSpPr>
        <p:spPr>
          <a:xfrm>
            <a:off x="455525" y="258096"/>
            <a:ext cx="11288839" cy="590550"/>
          </a:xfrm>
        </p:spPr>
        <p:txBody>
          <a:bodyPr lIns="0">
            <a:normAutofit/>
          </a:bodyPr>
          <a:lstStyle>
            <a:lvl1pPr marL="0" indent="0">
              <a:buNone/>
              <a:defRPr sz="1800" b="1" i="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Section Title</a:t>
            </a:r>
          </a:p>
        </p:txBody>
      </p:sp>
      <p:sp>
        <p:nvSpPr>
          <p:cNvPr id="10" name="Text Placeholder 9">
            <a:extLst>
              <a:ext uri="{FF2B5EF4-FFF2-40B4-BE49-F238E27FC236}">
                <a16:creationId xmlns:a16="http://schemas.microsoft.com/office/drawing/2014/main" id="{B6CC5895-DC20-AA46-9ABD-189E940C1A0D}"/>
              </a:ext>
            </a:extLst>
          </p:cNvPr>
          <p:cNvSpPr>
            <a:spLocks noGrp="1"/>
          </p:cNvSpPr>
          <p:nvPr>
            <p:ph type="body" sz="quarter" idx="14" hasCustomPrompt="1"/>
          </p:nvPr>
        </p:nvSpPr>
        <p:spPr>
          <a:xfrm>
            <a:off x="442913" y="3370262"/>
            <a:ext cx="3089326" cy="2418481"/>
          </a:xfrm>
        </p:spPr>
        <p:txBody>
          <a:bodyPr lIns="0">
            <a:normAutofit/>
          </a:bodyPr>
          <a:lstStyle>
            <a:lvl1pPr marL="0" indent="0">
              <a:buNone/>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Ut </a:t>
            </a:r>
            <a:r>
              <a:rPr lang="en-US" dirty="0" err="1"/>
              <a:t>sagittis</a:t>
            </a:r>
            <a:r>
              <a:rPr lang="en-US" dirty="0"/>
              <a:t> </a:t>
            </a:r>
            <a:r>
              <a:rPr lang="en-US" dirty="0" err="1"/>
              <a:t>quam</a:t>
            </a:r>
            <a:r>
              <a:rPr lang="en-US" dirty="0"/>
              <a:t>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a:t>
            </a:r>
            <a:endParaRPr lang="en-US" b="0" i="0" dirty="0">
              <a:latin typeface="Open Sans" charset="0"/>
              <a:ea typeface="Open Sans" charset="0"/>
              <a:cs typeface="Open Sans" charset="0"/>
            </a:endParaRPr>
          </a:p>
        </p:txBody>
      </p:sp>
      <p:sp>
        <p:nvSpPr>
          <p:cNvPr id="11" name="Text Placeholder 9">
            <a:extLst>
              <a:ext uri="{FF2B5EF4-FFF2-40B4-BE49-F238E27FC236}">
                <a16:creationId xmlns:a16="http://schemas.microsoft.com/office/drawing/2014/main" id="{60897AA8-A50C-4A42-9DB1-1F4071AB349B}"/>
              </a:ext>
            </a:extLst>
          </p:cNvPr>
          <p:cNvSpPr>
            <a:spLocks noGrp="1"/>
          </p:cNvSpPr>
          <p:nvPr>
            <p:ph type="body" sz="quarter" idx="15" hasCustomPrompt="1"/>
          </p:nvPr>
        </p:nvSpPr>
        <p:spPr>
          <a:xfrm>
            <a:off x="4332799" y="3370262"/>
            <a:ext cx="3089326" cy="2418481"/>
          </a:xfrm>
        </p:spPr>
        <p:txBody>
          <a:bodyPr lIns="0">
            <a:normAutofit/>
          </a:bodyPr>
          <a:lstStyle>
            <a:lvl1pPr marL="0" indent="0">
              <a:buNone/>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Ut </a:t>
            </a:r>
            <a:r>
              <a:rPr lang="en-US" dirty="0" err="1"/>
              <a:t>sagittis</a:t>
            </a:r>
            <a:r>
              <a:rPr lang="en-US" dirty="0"/>
              <a:t> </a:t>
            </a:r>
            <a:r>
              <a:rPr lang="en-US" dirty="0" err="1"/>
              <a:t>quam</a:t>
            </a:r>
            <a:r>
              <a:rPr lang="en-US" dirty="0"/>
              <a:t>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a:t>
            </a:r>
            <a:endParaRPr lang="en-US" b="0" i="0" dirty="0">
              <a:latin typeface="Open Sans" charset="0"/>
              <a:ea typeface="Open Sans" charset="0"/>
              <a:cs typeface="Open Sans" charset="0"/>
            </a:endParaRPr>
          </a:p>
        </p:txBody>
      </p:sp>
      <p:sp>
        <p:nvSpPr>
          <p:cNvPr id="13" name="Text Placeholder 9">
            <a:extLst>
              <a:ext uri="{FF2B5EF4-FFF2-40B4-BE49-F238E27FC236}">
                <a16:creationId xmlns:a16="http://schemas.microsoft.com/office/drawing/2014/main" id="{80D35EBD-329A-9141-ADD2-C688AE3587CA}"/>
              </a:ext>
            </a:extLst>
          </p:cNvPr>
          <p:cNvSpPr>
            <a:spLocks noGrp="1"/>
          </p:cNvSpPr>
          <p:nvPr>
            <p:ph type="body" sz="quarter" idx="16" hasCustomPrompt="1"/>
          </p:nvPr>
        </p:nvSpPr>
        <p:spPr>
          <a:xfrm>
            <a:off x="8222686" y="3370262"/>
            <a:ext cx="3089326" cy="2418481"/>
          </a:xfrm>
        </p:spPr>
        <p:txBody>
          <a:bodyPr lIns="0">
            <a:normAutofit/>
          </a:bodyPr>
          <a:lstStyle>
            <a:lvl1pPr marL="0" indent="0">
              <a:buNone/>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Ut </a:t>
            </a:r>
            <a:r>
              <a:rPr lang="en-US" dirty="0" err="1"/>
              <a:t>sagittis</a:t>
            </a:r>
            <a:r>
              <a:rPr lang="en-US" dirty="0"/>
              <a:t> </a:t>
            </a:r>
            <a:r>
              <a:rPr lang="en-US" dirty="0" err="1"/>
              <a:t>quam</a:t>
            </a:r>
            <a:r>
              <a:rPr lang="en-US" dirty="0"/>
              <a:t>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a:t>
            </a:r>
            <a:endParaRPr lang="en-US" b="0" i="0" dirty="0">
              <a:latin typeface="Open Sans" charset="0"/>
              <a:ea typeface="Open Sans" charset="0"/>
              <a:cs typeface="Open Sans" charset="0"/>
            </a:endParaRPr>
          </a:p>
        </p:txBody>
      </p:sp>
      <p:sp>
        <p:nvSpPr>
          <p:cNvPr id="12" name="Footer Placeholder 4">
            <a:extLst>
              <a:ext uri="{FF2B5EF4-FFF2-40B4-BE49-F238E27FC236}">
                <a16:creationId xmlns:a16="http://schemas.microsoft.com/office/drawing/2014/main" id="{25141130-4B43-AE48-B012-0A68ABFCEFBD}"/>
              </a:ext>
            </a:extLst>
          </p:cNvPr>
          <p:cNvSpPr>
            <a:spLocks noGrp="1"/>
          </p:cNvSpPr>
          <p:nvPr>
            <p:ph type="ftr" sz="quarter" idx="11"/>
          </p:nvPr>
        </p:nvSpPr>
        <p:spPr>
          <a:xfrm>
            <a:off x="2880360" y="6502908"/>
            <a:ext cx="8489618" cy="329184"/>
          </a:xfrm>
        </p:spPr>
        <p:txBody>
          <a:bodyPr/>
          <a:lstStyle>
            <a:lvl1pPr algn="r">
              <a:defRPr sz="1000"/>
            </a:lvl1pPr>
          </a:lstStyle>
          <a:p>
            <a:r>
              <a:rPr lang="en-US" dirty="0"/>
              <a:t>PROPRIETARY &amp; CONFIDENTIAL</a:t>
            </a:r>
          </a:p>
        </p:txBody>
      </p:sp>
      <p:sp>
        <p:nvSpPr>
          <p:cNvPr id="15" name="Slide Number Placeholder 5">
            <a:extLst>
              <a:ext uri="{FF2B5EF4-FFF2-40B4-BE49-F238E27FC236}">
                <a16:creationId xmlns:a16="http://schemas.microsoft.com/office/drawing/2014/main" id="{8B24F1A5-90A7-4D4F-8F6C-A57FE85966A7}"/>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16" name="Picture 15" descr="A picture containing icon&#10;&#10;Description automatically generated">
            <a:extLst>
              <a:ext uri="{FF2B5EF4-FFF2-40B4-BE49-F238E27FC236}">
                <a16:creationId xmlns:a16="http://schemas.microsoft.com/office/drawing/2014/main" id="{3F36956D-F6EE-A743-AC0D-2ED3A84A49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Tree>
    <p:extLst>
      <p:ext uri="{BB962C8B-B14F-4D97-AF65-F5344CB8AC3E}">
        <p14:creationId xmlns:p14="http://schemas.microsoft.com/office/powerpoint/2010/main" val="310481405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42912" y="1002894"/>
            <a:ext cx="6979212" cy="1490924"/>
          </a:xfrm>
        </p:spPr>
        <p:txBody>
          <a:bodyPr lIns="0" rIns="0" anchor="t">
            <a:normAutofit/>
          </a:bodyPr>
          <a:lstStyle>
            <a:lvl1pPr>
              <a:defRPr sz="5000">
                <a:solidFill>
                  <a:schemeClr val="accent1"/>
                </a:solidFill>
              </a:defRPr>
            </a:lvl1pPr>
          </a:lstStyle>
          <a:p>
            <a:r>
              <a:rPr lang="en-US"/>
              <a:t>Small media with text slide</a:t>
            </a:r>
          </a:p>
        </p:txBody>
      </p:sp>
      <p:sp>
        <p:nvSpPr>
          <p:cNvPr id="7" name="Text Placeholder 6">
            <a:extLst>
              <a:ext uri="{FF2B5EF4-FFF2-40B4-BE49-F238E27FC236}">
                <a16:creationId xmlns:a16="http://schemas.microsoft.com/office/drawing/2014/main" id="{76657719-BC77-8248-98D3-ACF850672753}"/>
              </a:ext>
            </a:extLst>
          </p:cNvPr>
          <p:cNvSpPr>
            <a:spLocks noGrp="1"/>
          </p:cNvSpPr>
          <p:nvPr>
            <p:ph type="body" sz="quarter" idx="13" hasCustomPrompt="1"/>
          </p:nvPr>
        </p:nvSpPr>
        <p:spPr>
          <a:xfrm>
            <a:off x="455525" y="258096"/>
            <a:ext cx="6979212" cy="590550"/>
          </a:xfrm>
        </p:spPr>
        <p:txBody>
          <a:bodyPr lIns="0">
            <a:normAutofit/>
          </a:bodyPr>
          <a:lstStyle>
            <a:lvl1pPr marL="0" indent="0">
              <a:buNone/>
              <a:defRPr sz="1800" b="1" i="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Section Title</a:t>
            </a:r>
          </a:p>
        </p:txBody>
      </p:sp>
      <p:sp>
        <p:nvSpPr>
          <p:cNvPr id="10" name="Text Placeholder 9">
            <a:extLst>
              <a:ext uri="{FF2B5EF4-FFF2-40B4-BE49-F238E27FC236}">
                <a16:creationId xmlns:a16="http://schemas.microsoft.com/office/drawing/2014/main" id="{B6CC5895-DC20-AA46-9ABD-189E940C1A0D}"/>
              </a:ext>
            </a:extLst>
          </p:cNvPr>
          <p:cNvSpPr>
            <a:spLocks noGrp="1"/>
          </p:cNvSpPr>
          <p:nvPr>
            <p:ph type="body" sz="quarter" idx="14" hasCustomPrompt="1"/>
          </p:nvPr>
        </p:nvSpPr>
        <p:spPr>
          <a:xfrm>
            <a:off x="442912" y="2788371"/>
            <a:ext cx="6979211" cy="3066735"/>
          </a:xfrm>
        </p:spPr>
        <p:txBody>
          <a:bodyPr lIns="0">
            <a:normAutofit/>
          </a:bodyPr>
          <a:lstStyle>
            <a:lvl1pPr marL="0" marR="0" indent="0" algn="l" defTabSz="914400" rtl="0" eaLnBrk="1" fontAlgn="auto" latinLnBrk="0" hangingPunct="1">
              <a:lnSpc>
                <a:spcPct val="100000"/>
              </a:lnSpc>
              <a:spcBef>
                <a:spcPts val="0"/>
              </a:spcBef>
              <a:spcAft>
                <a:spcPts val="600"/>
              </a:spcAft>
              <a:buClr>
                <a:schemeClr val="tx1"/>
              </a:buClr>
              <a:buSzTx/>
              <a:buFont typeface="Arial" panose="020B0604020202020204" pitchFamily="34" charset="0"/>
              <a:buNone/>
              <a:tabLs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stStyle>
          <a:p>
            <a:pPr marL="0" marR="0" lvl="0" indent="0" algn="l" defTabSz="914400" rtl="0" eaLnBrk="1" fontAlgn="auto" latinLnBrk="0" hangingPunct="1">
              <a:lnSpc>
                <a:spcPct val="100000"/>
              </a:lnSpc>
              <a:spcBef>
                <a:spcPts val="0"/>
              </a:spcBef>
              <a:spcAft>
                <a:spcPts val="600"/>
              </a:spcAft>
              <a:buClr>
                <a:schemeClr val="tx1"/>
              </a:buClr>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Ut </a:t>
            </a:r>
            <a:r>
              <a:rPr lang="en-US" dirty="0" err="1"/>
              <a:t>sagittis</a:t>
            </a:r>
            <a:r>
              <a:rPr lang="en-US" dirty="0"/>
              <a:t> </a:t>
            </a:r>
            <a:r>
              <a:rPr lang="en-US" dirty="0" err="1"/>
              <a:t>quam</a:t>
            </a:r>
            <a:r>
              <a:rPr lang="en-US" dirty="0"/>
              <a:t>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Ut </a:t>
            </a:r>
            <a:r>
              <a:rPr lang="en-US" dirty="0" err="1"/>
              <a:t>sagittis</a:t>
            </a:r>
            <a:r>
              <a:rPr lang="en-US" dirty="0"/>
              <a:t> </a:t>
            </a:r>
            <a:r>
              <a:rPr lang="en-US" dirty="0" err="1"/>
              <a:t>quam</a:t>
            </a:r>
            <a:r>
              <a:rPr lang="en-US" dirty="0"/>
              <a:t>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Ut </a:t>
            </a:r>
            <a:r>
              <a:rPr lang="en-US" dirty="0" err="1"/>
              <a:t>sagittis</a:t>
            </a:r>
            <a:r>
              <a:rPr lang="en-US" dirty="0"/>
              <a:t> </a:t>
            </a:r>
            <a:r>
              <a:rPr lang="en-US" dirty="0" err="1"/>
              <a:t>quam</a:t>
            </a:r>
            <a:r>
              <a:rPr lang="en-US" dirty="0"/>
              <a:t> sit </a:t>
            </a:r>
            <a:r>
              <a:rPr lang="en-US" dirty="0" err="1"/>
              <a:t>amet</a:t>
            </a:r>
            <a:r>
              <a:rPr lang="en-US" dirty="0"/>
              <a:t> </a:t>
            </a:r>
            <a:r>
              <a:rPr lang="en-US" dirty="0" err="1"/>
              <a:t>consectetur</a:t>
            </a:r>
            <a:r>
              <a:rPr lang="en-US" dirty="0"/>
              <a:t> pharetra. </a:t>
            </a:r>
            <a:endParaRPr lang="en-US" b="0" i="0" dirty="0">
              <a:latin typeface="Open Sans" charset="0"/>
              <a:ea typeface="Open Sans" charset="0"/>
              <a:cs typeface="Open Sans" charset="0"/>
            </a:endParaRPr>
          </a:p>
        </p:txBody>
      </p:sp>
      <p:sp>
        <p:nvSpPr>
          <p:cNvPr id="12" name="Picture Placeholder 6">
            <a:extLst>
              <a:ext uri="{FF2B5EF4-FFF2-40B4-BE49-F238E27FC236}">
                <a16:creationId xmlns:a16="http://schemas.microsoft.com/office/drawing/2014/main" id="{6FACDBBC-0A4A-4041-80D8-D520767C59EC}"/>
              </a:ext>
            </a:extLst>
          </p:cNvPr>
          <p:cNvSpPr>
            <a:spLocks noGrp="1"/>
          </p:cNvSpPr>
          <p:nvPr>
            <p:ph type="pic" sz="quarter" idx="15" hasCustomPrompt="1"/>
          </p:nvPr>
        </p:nvSpPr>
        <p:spPr>
          <a:xfrm>
            <a:off x="8040129" y="258096"/>
            <a:ext cx="3691623" cy="5928520"/>
          </a:xfrm>
        </p:spPr>
        <p:txBody>
          <a:bodyPr anchor="t">
            <a:normAutofit/>
          </a:bodyPr>
          <a:lstStyle>
            <a:lvl1pPr marL="0" indent="0" algn="l">
              <a:buNone/>
              <a:defRPr sz="1800" b="1"/>
            </a:lvl1pPr>
          </a:lstStyle>
          <a:p>
            <a:r>
              <a:rPr lang="en-US" dirty="0"/>
              <a:t>Click picture icon </a:t>
            </a:r>
            <a:br>
              <a:rPr lang="en-US" dirty="0"/>
            </a:br>
            <a:r>
              <a:rPr lang="en-US" dirty="0"/>
              <a:t>to add picture</a:t>
            </a:r>
          </a:p>
        </p:txBody>
      </p:sp>
      <p:sp>
        <p:nvSpPr>
          <p:cNvPr id="9" name="Footer Placeholder 4">
            <a:extLst>
              <a:ext uri="{FF2B5EF4-FFF2-40B4-BE49-F238E27FC236}">
                <a16:creationId xmlns:a16="http://schemas.microsoft.com/office/drawing/2014/main" id="{72538EDB-9851-164A-92BA-95BAA34F60CB}"/>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11" name="Slide Number Placeholder 5">
            <a:extLst>
              <a:ext uri="{FF2B5EF4-FFF2-40B4-BE49-F238E27FC236}">
                <a16:creationId xmlns:a16="http://schemas.microsoft.com/office/drawing/2014/main" id="{0FCD1B33-DDEC-004B-BF06-4C719C26F94A}"/>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13" name="Picture 12" descr="A picture containing icon&#10;&#10;Description automatically generated">
            <a:extLst>
              <a:ext uri="{FF2B5EF4-FFF2-40B4-BE49-F238E27FC236}">
                <a16:creationId xmlns:a16="http://schemas.microsoft.com/office/drawing/2014/main" id="{6FB2732C-C274-654F-A8EB-D448E13549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14" name="Text Placeholder 4">
            <a:extLst>
              <a:ext uri="{FF2B5EF4-FFF2-40B4-BE49-F238E27FC236}">
                <a16:creationId xmlns:a16="http://schemas.microsoft.com/office/drawing/2014/main" id="{0219778F-6509-E74D-9F9E-EB0C8F87FD2B}"/>
              </a:ext>
            </a:extLst>
          </p:cNvPr>
          <p:cNvSpPr>
            <a:spLocks noGrp="1"/>
          </p:cNvSpPr>
          <p:nvPr>
            <p:ph type="body" sz="quarter" idx="16"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178793971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Medium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42912" y="1002894"/>
            <a:ext cx="4956048" cy="1490924"/>
          </a:xfrm>
        </p:spPr>
        <p:txBody>
          <a:bodyPr lIns="0" rIns="0" anchor="t">
            <a:normAutofit/>
          </a:bodyPr>
          <a:lstStyle>
            <a:lvl1pPr>
              <a:defRPr sz="5000">
                <a:solidFill>
                  <a:schemeClr val="accent1"/>
                </a:solidFill>
              </a:defRPr>
            </a:lvl1pPr>
          </a:lstStyle>
          <a:p>
            <a:r>
              <a:rPr lang="en-US" dirty="0"/>
              <a:t>Medium media with text slide</a:t>
            </a:r>
          </a:p>
        </p:txBody>
      </p:sp>
      <p:sp>
        <p:nvSpPr>
          <p:cNvPr id="7" name="Text Placeholder 6">
            <a:extLst>
              <a:ext uri="{FF2B5EF4-FFF2-40B4-BE49-F238E27FC236}">
                <a16:creationId xmlns:a16="http://schemas.microsoft.com/office/drawing/2014/main" id="{76657719-BC77-8248-98D3-ACF850672753}"/>
              </a:ext>
            </a:extLst>
          </p:cNvPr>
          <p:cNvSpPr>
            <a:spLocks noGrp="1"/>
          </p:cNvSpPr>
          <p:nvPr>
            <p:ph type="body" sz="quarter" idx="13" hasCustomPrompt="1"/>
          </p:nvPr>
        </p:nvSpPr>
        <p:spPr>
          <a:xfrm>
            <a:off x="455525" y="258096"/>
            <a:ext cx="4943435" cy="590550"/>
          </a:xfrm>
        </p:spPr>
        <p:txBody>
          <a:bodyPr lIns="0">
            <a:normAutofit/>
          </a:bodyPr>
          <a:lstStyle>
            <a:lvl1pPr marL="0" indent="0">
              <a:buNone/>
              <a:defRPr sz="1800" b="1" i="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Section Title</a:t>
            </a:r>
          </a:p>
        </p:txBody>
      </p:sp>
      <p:sp>
        <p:nvSpPr>
          <p:cNvPr id="10" name="Text Placeholder 9">
            <a:extLst>
              <a:ext uri="{FF2B5EF4-FFF2-40B4-BE49-F238E27FC236}">
                <a16:creationId xmlns:a16="http://schemas.microsoft.com/office/drawing/2014/main" id="{B6CC5895-DC20-AA46-9ABD-189E940C1A0D}"/>
              </a:ext>
            </a:extLst>
          </p:cNvPr>
          <p:cNvSpPr>
            <a:spLocks noGrp="1"/>
          </p:cNvSpPr>
          <p:nvPr>
            <p:ph type="body" sz="quarter" idx="14" hasCustomPrompt="1"/>
          </p:nvPr>
        </p:nvSpPr>
        <p:spPr>
          <a:xfrm>
            <a:off x="442912" y="3119881"/>
            <a:ext cx="4956048" cy="3066735"/>
          </a:xfrm>
        </p:spPr>
        <p:txBody>
          <a:bodyPr lIns="0">
            <a:normAutofit/>
          </a:bodyPr>
          <a:lstStyle>
            <a:lvl1pPr marL="0" marR="0" indent="0" algn="l" defTabSz="914400" rtl="0" eaLnBrk="1" fontAlgn="auto" latinLnBrk="0" hangingPunct="1">
              <a:lnSpc>
                <a:spcPct val="100000"/>
              </a:lnSpc>
              <a:spcBef>
                <a:spcPts val="0"/>
              </a:spcBef>
              <a:spcAft>
                <a:spcPts val="600"/>
              </a:spcAft>
              <a:buClr>
                <a:schemeClr val="tx1"/>
              </a:buClr>
              <a:buSzTx/>
              <a:buFont typeface="Arial" panose="020B0604020202020204" pitchFamily="34" charset="0"/>
              <a:buNone/>
              <a:tabLs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stStyle>
          <a:p>
            <a:pPr marL="0" marR="0" lvl="0" indent="0" algn="l" defTabSz="914400" rtl="0" eaLnBrk="1" fontAlgn="auto" latinLnBrk="0" hangingPunct="1">
              <a:lnSpc>
                <a:spcPct val="100000"/>
              </a:lnSpc>
              <a:spcBef>
                <a:spcPts val="0"/>
              </a:spcBef>
              <a:spcAft>
                <a:spcPts val="600"/>
              </a:spcAft>
              <a:buClr>
                <a:schemeClr val="tx1"/>
              </a:buClr>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Ut </a:t>
            </a:r>
            <a:r>
              <a:rPr lang="en-US" dirty="0" err="1"/>
              <a:t>sagittis</a:t>
            </a:r>
            <a:r>
              <a:rPr lang="en-US" dirty="0"/>
              <a:t> </a:t>
            </a:r>
            <a:r>
              <a:rPr lang="en-US" dirty="0" err="1"/>
              <a:t>quam</a:t>
            </a:r>
            <a:r>
              <a:rPr lang="en-US" dirty="0"/>
              <a:t>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Ut </a:t>
            </a:r>
            <a:r>
              <a:rPr lang="en-US" dirty="0" err="1"/>
              <a:t>sagittis</a:t>
            </a:r>
            <a:r>
              <a:rPr lang="en-US" dirty="0"/>
              <a:t> </a:t>
            </a:r>
            <a:r>
              <a:rPr lang="en-US" dirty="0" err="1"/>
              <a:t>quam</a:t>
            </a:r>
            <a:r>
              <a:rPr lang="en-US" dirty="0"/>
              <a:t>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Ut </a:t>
            </a:r>
            <a:r>
              <a:rPr lang="en-US" dirty="0" err="1"/>
              <a:t>sagittis</a:t>
            </a:r>
            <a:r>
              <a:rPr lang="en-US" dirty="0"/>
              <a:t> </a:t>
            </a:r>
            <a:r>
              <a:rPr lang="en-US" dirty="0" err="1"/>
              <a:t>quam</a:t>
            </a:r>
            <a:r>
              <a:rPr lang="en-US" dirty="0"/>
              <a:t> sit </a:t>
            </a:r>
            <a:r>
              <a:rPr lang="en-US" dirty="0" err="1"/>
              <a:t>amet</a:t>
            </a:r>
            <a:r>
              <a:rPr lang="en-US" dirty="0"/>
              <a:t> </a:t>
            </a:r>
            <a:r>
              <a:rPr lang="en-US" dirty="0" err="1"/>
              <a:t>consectetur</a:t>
            </a:r>
            <a:r>
              <a:rPr lang="en-US" dirty="0"/>
              <a:t> pharetra. </a:t>
            </a:r>
            <a:endParaRPr lang="en-US" b="0" i="0" dirty="0">
              <a:latin typeface="Open Sans" charset="0"/>
              <a:ea typeface="Open Sans" charset="0"/>
              <a:cs typeface="Open Sans" charset="0"/>
            </a:endParaRPr>
          </a:p>
        </p:txBody>
      </p:sp>
      <p:sp>
        <p:nvSpPr>
          <p:cNvPr id="12" name="Picture Placeholder 6">
            <a:extLst>
              <a:ext uri="{FF2B5EF4-FFF2-40B4-BE49-F238E27FC236}">
                <a16:creationId xmlns:a16="http://schemas.microsoft.com/office/drawing/2014/main" id="{6FACDBBC-0A4A-4041-80D8-D520767C59EC}"/>
              </a:ext>
            </a:extLst>
          </p:cNvPr>
          <p:cNvSpPr>
            <a:spLocks noGrp="1"/>
          </p:cNvSpPr>
          <p:nvPr>
            <p:ph type="pic" sz="quarter" idx="15" hasCustomPrompt="1"/>
          </p:nvPr>
        </p:nvSpPr>
        <p:spPr>
          <a:xfrm>
            <a:off x="6194430" y="258096"/>
            <a:ext cx="5540160" cy="5928520"/>
          </a:xfrm>
        </p:spPr>
        <p:txBody>
          <a:bodyPr anchor="t">
            <a:normAutofit/>
          </a:bodyPr>
          <a:lstStyle>
            <a:lvl1pPr marL="0" indent="0" algn="l">
              <a:buNone/>
              <a:defRPr sz="1800" b="1"/>
            </a:lvl1pPr>
          </a:lstStyle>
          <a:p>
            <a:r>
              <a:rPr lang="en-US" dirty="0"/>
              <a:t>Click picture icon </a:t>
            </a:r>
            <a:br>
              <a:rPr lang="en-US" dirty="0"/>
            </a:br>
            <a:r>
              <a:rPr lang="en-US" dirty="0"/>
              <a:t>to add picture</a:t>
            </a:r>
          </a:p>
        </p:txBody>
      </p:sp>
      <p:sp>
        <p:nvSpPr>
          <p:cNvPr id="9" name="Footer Placeholder 4">
            <a:extLst>
              <a:ext uri="{FF2B5EF4-FFF2-40B4-BE49-F238E27FC236}">
                <a16:creationId xmlns:a16="http://schemas.microsoft.com/office/drawing/2014/main" id="{2D5165D3-8613-C24B-8C87-A56DDA3219AC}"/>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11" name="Slide Number Placeholder 5">
            <a:extLst>
              <a:ext uri="{FF2B5EF4-FFF2-40B4-BE49-F238E27FC236}">
                <a16:creationId xmlns:a16="http://schemas.microsoft.com/office/drawing/2014/main" id="{C0AA83C7-26A7-1B4A-9A84-0B78D6963BBF}"/>
              </a:ext>
            </a:extLst>
          </p:cNvPr>
          <p:cNvSpPr>
            <a:spLocks noGrp="1"/>
          </p:cNvSpPr>
          <p:nvPr>
            <p:ph type="sldNum" sz="quarter" idx="12"/>
          </p:nvPr>
        </p:nvSpPr>
        <p:spPr>
          <a:xfrm rot="60000">
            <a:off x="11365985" y="6502182"/>
            <a:ext cx="365760" cy="329184"/>
          </a:xfrm>
        </p:spPr>
        <p:txBody>
          <a:bodyPr/>
          <a:lstStyle>
            <a:lvl1pPr algn="r">
              <a:defRPr sz="1000"/>
            </a:lvl1pPr>
          </a:lstStyle>
          <a:p>
            <a:fld id="{D0ABF6E9-877F-4D16-88C3-F17DEDDB061B}" type="slidenum">
              <a:rPr lang="en-US" smtClean="0"/>
              <a:pPr/>
              <a:t>‹#›</a:t>
            </a:fld>
            <a:endParaRPr lang="en-US" dirty="0"/>
          </a:p>
        </p:txBody>
      </p:sp>
      <p:pic>
        <p:nvPicPr>
          <p:cNvPr id="13" name="Picture 12" descr="A picture containing icon&#10;&#10;Description automatically generated">
            <a:extLst>
              <a:ext uri="{FF2B5EF4-FFF2-40B4-BE49-F238E27FC236}">
                <a16:creationId xmlns:a16="http://schemas.microsoft.com/office/drawing/2014/main" id="{2C97446C-8238-3843-B40E-14E69471D3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14" name="Text Placeholder 4">
            <a:extLst>
              <a:ext uri="{FF2B5EF4-FFF2-40B4-BE49-F238E27FC236}">
                <a16:creationId xmlns:a16="http://schemas.microsoft.com/office/drawing/2014/main" id="{070DE913-7CF7-2345-8DE5-3ADDC90D355D}"/>
              </a:ext>
            </a:extLst>
          </p:cNvPr>
          <p:cNvSpPr>
            <a:spLocks noGrp="1"/>
          </p:cNvSpPr>
          <p:nvPr>
            <p:ph type="body" sz="quarter" idx="16"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165146784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arge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57200" y="840334"/>
            <a:ext cx="11277600" cy="795426"/>
          </a:xfrm>
        </p:spPr>
        <p:txBody>
          <a:bodyPr lIns="0" rIns="0" anchor="t">
            <a:normAutofit/>
          </a:bodyPr>
          <a:lstStyle>
            <a:lvl1pPr>
              <a:defRPr sz="5000">
                <a:solidFill>
                  <a:schemeClr val="accent1"/>
                </a:solidFill>
              </a:defRPr>
            </a:lvl1pPr>
          </a:lstStyle>
          <a:p>
            <a:r>
              <a:rPr lang="en-US" dirty="0"/>
              <a:t>Large media with text slide</a:t>
            </a:r>
          </a:p>
        </p:txBody>
      </p:sp>
      <p:sp>
        <p:nvSpPr>
          <p:cNvPr id="7" name="Text Placeholder 6">
            <a:extLst>
              <a:ext uri="{FF2B5EF4-FFF2-40B4-BE49-F238E27FC236}">
                <a16:creationId xmlns:a16="http://schemas.microsoft.com/office/drawing/2014/main" id="{76657719-BC77-8248-98D3-ACF850672753}"/>
              </a:ext>
            </a:extLst>
          </p:cNvPr>
          <p:cNvSpPr>
            <a:spLocks noGrp="1"/>
          </p:cNvSpPr>
          <p:nvPr>
            <p:ph type="body" sz="quarter" idx="13" hasCustomPrompt="1"/>
          </p:nvPr>
        </p:nvSpPr>
        <p:spPr>
          <a:xfrm>
            <a:off x="457200" y="258096"/>
            <a:ext cx="11277600" cy="590550"/>
          </a:xfrm>
        </p:spPr>
        <p:txBody>
          <a:bodyPr lIns="0">
            <a:normAutofit/>
          </a:bodyPr>
          <a:lstStyle>
            <a:lvl1pPr marL="0" indent="0">
              <a:buNone/>
              <a:defRPr sz="1800" b="1" i="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Section Title</a:t>
            </a:r>
          </a:p>
        </p:txBody>
      </p:sp>
      <p:pic>
        <p:nvPicPr>
          <p:cNvPr id="13" name="Picture 12" descr="A picture containing icon&#10;&#10;Description automatically generated">
            <a:extLst>
              <a:ext uri="{FF2B5EF4-FFF2-40B4-BE49-F238E27FC236}">
                <a16:creationId xmlns:a16="http://schemas.microsoft.com/office/drawing/2014/main" id="{CC2B0C16-88F6-8A4A-B3E3-994119D26F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14" name="Footer Placeholder 4">
            <a:extLst>
              <a:ext uri="{FF2B5EF4-FFF2-40B4-BE49-F238E27FC236}">
                <a16:creationId xmlns:a16="http://schemas.microsoft.com/office/drawing/2014/main" id="{166149AC-1941-134B-8B54-C458AEB429E0}"/>
              </a:ext>
            </a:extLst>
          </p:cNvPr>
          <p:cNvSpPr>
            <a:spLocks noGrp="1"/>
          </p:cNvSpPr>
          <p:nvPr>
            <p:ph type="ftr" sz="quarter" idx="11"/>
          </p:nvPr>
        </p:nvSpPr>
        <p:spPr>
          <a:xfrm>
            <a:off x="7397496" y="6510802"/>
            <a:ext cx="3968496" cy="330850"/>
          </a:xfrm>
          <a:prstGeom prst="rect">
            <a:avLst/>
          </a:prstGeom>
        </p:spPr>
        <p:txBody>
          <a:bodyPr lIns="0" rIns="0"/>
          <a:lstStyle>
            <a:lvl1pPr algn="r">
              <a:defRPr sz="1000"/>
            </a:lvl1pPr>
          </a:lstStyle>
          <a:p>
            <a:r>
              <a:rPr lang="en-US" dirty="0"/>
              <a:t>PROPRIETARY &amp; CONFIDENTIAL</a:t>
            </a:r>
          </a:p>
        </p:txBody>
      </p:sp>
      <p:sp>
        <p:nvSpPr>
          <p:cNvPr id="15" name="Slide Number Placeholder 5">
            <a:extLst>
              <a:ext uri="{FF2B5EF4-FFF2-40B4-BE49-F238E27FC236}">
                <a16:creationId xmlns:a16="http://schemas.microsoft.com/office/drawing/2014/main" id="{CE84ED45-96BA-5F45-BE64-1501CB96D859}"/>
              </a:ext>
            </a:extLst>
          </p:cNvPr>
          <p:cNvSpPr>
            <a:spLocks noGrp="1"/>
          </p:cNvSpPr>
          <p:nvPr>
            <p:ph type="sldNum" sz="quarter" idx="12"/>
          </p:nvPr>
        </p:nvSpPr>
        <p:spPr>
          <a:xfrm>
            <a:off x="11369979" y="6510802"/>
            <a:ext cx="364822" cy="330850"/>
          </a:xfrm>
          <a:prstGeom prst="rect">
            <a:avLst/>
          </a:prstGeom>
        </p:spPr>
        <p:txBody>
          <a:bodyPr rIns="0"/>
          <a:lstStyle>
            <a:lvl1pPr algn="r">
              <a:defRPr sz="1000"/>
            </a:lvl1pPr>
          </a:lstStyle>
          <a:p>
            <a:fld id="{D0ABF6E9-877F-4D16-88C3-F17DEDDB061B}" type="slidenum">
              <a:rPr lang="en-US" smtClean="0"/>
              <a:pPr/>
              <a:t>‹#›</a:t>
            </a:fld>
            <a:endParaRPr lang="en-US" dirty="0"/>
          </a:p>
        </p:txBody>
      </p:sp>
      <p:sp>
        <p:nvSpPr>
          <p:cNvPr id="9" name="Content Placeholder 3">
            <a:extLst>
              <a:ext uri="{FF2B5EF4-FFF2-40B4-BE49-F238E27FC236}">
                <a16:creationId xmlns:a16="http://schemas.microsoft.com/office/drawing/2014/main" id="{1F1E13A6-CEDC-B845-BC4D-31D0DB0AEDB0}"/>
              </a:ext>
            </a:extLst>
          </p:cNvPr>
          <p:cNvSpPr>
            <a:spLocks noGrp="1"/>
          </p:cNvSpPr>
          <p:nvPr>
            <p:ph sz="quarter" idx="16" hasCustomPrompt="1"/>
          </p:nvPr>
        </p:nvSpPr>
        <p:spPr>
          <a:xfrm>
            <a:off x="457200" y="1757680"/>
            <a:ext cx="11277601" cy="4388732"/>
          </a:xfrm>
        </p:spPr>
        <p:txBody>
          <a:bodyPr>
            <a:normAutofit/>
          </a:bodyPr>
          <a:lstStyle>
            <a:lvl1pPr marL="0" indent="0">
              <a:buNone/>
              <a:defRPr sz="1800" b="1" i="0">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Insert content</a:t>
            </a:r>
          </a:p>
        </p:txBody>
      </p:sp>
      <p:sp>
        <p:nvSpPr>
          <p:cNvPr id="8" name="Text Placeholder 4">
            <a:extLst>
              <a:ext uri="{FF2B5EF4-FFF2-40B4-BE49-F238E27FC236}">
                <a16:creationId xmlns:a16="http://schemas.microsoft.com/office/drawing/2014/main" id="{17F0EED2-E5F6-9449-AF04-CD27FF1EDD68}"/>
              </a:ext>
            </a:extLst>
          </p:cNvPr>
          <p:cNvSpPr>
            <a:spLocks noGrp="1"/>
          </p:cNvSpPr>
          <p:nvPr>
            <p:ph type="body" sz="quarter" idx="14" hasCustomPrompt="1"/>
          </p:nvPr>
        </p:nvSpPr>
        <p:spPr>
          <a:xfrm>
            <a:off x="2041523" y="6510528"/>
            <a:ext cx="5019677" cy="332476"/>
          </a:xfrm>
        </p:spPr>
        <p:txBody>
          <a:bodyPr>
            <a:normAutofit/>
          </a:bodyPr>
          <a:lstStyle>
            <a:lvl1pPr marL="0" indent="0">
              <a:buNone/>
              <a:defRPr sz="1000"/>
            </a:lvl1pPr>
          </a:lstStyle>
          <a:p>
            <a:pPr lvl="0"/>
            <a:r>
              <a:rPr lang="en-US" dirty="0"/>
              <a:t>Meeting Name/Date</a:t>
            </a:r>
          </a:p>
        </p:txBody>
      </p:sp>
    </p:spTree>
    <p:extLst>
      <p:ext uri="{BB962C8B-B14F-4D97-AF65-F5344CB8AC3E}">
        <p14:creationId xmlns:p14="http://schemas.microsoft.com/office/powerpoint/2010/main" val="37950886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ub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1847-89D8-4B0B-B71A-4208248E7C79}"/>
              </a:ext>
            </a:extLst>
          </p:cNvPr>
          <p:cNvSpPr>
            <a:spLocks noGrp="1"/>
          </p:cNvSpPr>
          <p:nvPr>
            <p:ph type="title"/>
          </p:nvPr>
        </p:nvSpPr>
        <p:spPr>
          <a:xfrm>
            <a:off x="443174" y="78942"/>
            <a:ext cx="11288578" cy="855123"/>
          </a:xfrm>
        </p:spPr>
        <p:txBody>
          <a:bodyPr lIns="0" rIns="0"/>
          <a:lstStyle>
            <a:lvl1pPr>
              <a:defRPr>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65770F9-AAA3-438A-A74D-EC525F123C8A}"/>
              </a:ext>
            </a:extLst>
          </p:cNvPr>
          <p:cNvSpPr>
            <a:spLocks noGrp="1"/>
          </p:cNvSpPr>
          <p:nvPr>
            <p:ph idx="1"/>
          </p:nvPr>
        </p:nvSpPr>
        <p:spPr>
          <a:xfrm>
            <a:off x="443174" y="1674105"/>
            <a:ext cx="11288578" cy="4551330"/>
          </a:xfrm>
        </p:spPr>
        <p:txBody>
          <a:bodyPr lIns="0" rIns="0">
            <a:normAutofit/>
          </a:bodyPr>
          <a:lstStyle>
            <a:lvl1pPr>
              <a:spcAft>
                <a:spcPts val="600"/>
              </a:spcAft>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37471DD1-9E14-8342-B5B2-1DD024C1CB35}"/>
              </a:ext>
            </a:extLst>
          </p:cNvPr>
          <p:cNvSpPr>
            <a:spLocks noGrp="1"/>
          </p:cNvSpPr>
          <p:nvPr>
            <p:ph type="body" sz="quarter" idx="13" hasCustomPrompt="1"/>
          </p:nvPr>
        </p:nvSpPr>
        <p:spPr>
          <a:xfrm>
            <a:off x="443173" y="988882"/>
            <a:ext cx="11288578" cy="736600"/>
          </a:xfrm>
        </p:spPr>
        <p:txBody>
          <a:bodyPr lIns="0" rIns="0">
            <a:normAutofit/>
          </a:bodyPr>
          <a:lstStyle>
            <a:lvl1pPr marL="0" indent="0">
              <a:buNone/>
              <a:defRPr sz="2000" b="0" i="0">
                <a:solidFill>
                  <a:schemeClr val="tx2"/>
                </a:solidFill>
                <a:latin typeface="Georgia" panose="02040502050405020303" pitchFamily="18" charset="0"/>
                <a:ea typeface="Source Serif Pro Light" panose="02040303050405020204" pitchFamily="18" charset="0"/>
                <a:cs typeface="Open Sans Semibold" panose="020B0606030504020204" pitchFamily="34" charset="0"/>
              </a:defRPr>
            </a:lvl1pPr>
          </a:lstStyle>
          <a:p>
            <a:pPr lvl="0"/>
            <a:r>
              <a:rPr lang="en-US" dirty="0"/>
              <a:t>Subtitle</a:t>
            </a:r>
          </a:p>
        </p:txBody>
      </p:sp>
      <p:cxnSp>
        <p:nvCxnSpPr>
          <p:cNvPr id="11" name="Straight Connector 10">
            <a:extLst>
              <a:ext uri="{FF2B5EF4-FFF2-40B4-BE49-F238E27FC236}">
                <a16:creationId xmlns:a16="http://schemas.microsoft.com/office/drawing/2014/main" id="{E438CD07-7349-4340-9AC4-ECA4E8DAF590}"/>
              </a:ext>
            </a:extLst>
          </p:cNvPr>
          <p:cNvCxnSpPr/>
          <p:nvPr userDrawn="1"/>
        </p:nvCxnSpPr>
        <p:spPr>
          <a:xfrm>
            <a:off x="0" y="944004"/>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1978A1AA-75CD-3C4A-8913-BF03616489FB}"/>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12" name="Slide Number Placeholder 5">
            <a:extLst>
              <a:ext uri="{FF2B5EF4-FFF2-40B4-BE49-F238E27FC236}">
                <a16:creationId xmlns:a16="http://schemas.microsoft.com/office/drawing/2014/main" id="{79C13387-C163-5645-A0E1-5C082BA43136}"/>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13" name="Picture 12" descr="A picture containing icon&#10;&#10;Description automatically generated">
            <a:extLst>
              <a:ext uri="{FF2B5EF4-FFF2-40B4-BE49-F238E27FC236}">
                <a16:creationId xmlns:a16="http://schemas.microsoft.com/office/drawing/2014/main" id="{336C44FE-CEA4-C34A-B3EC-1A26EB34C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10" name="Text Placeholder 4">
            <a:extLst>
              <a:ext uri="{FF2B5EF4-FFF2-40B4-BE49-F238E27FC236}">
                <a16:creationId xmlns:a16="http://schemas.microsoft.com/office/drawing/2014/main" id="{9D713036-E91F-3541-A308-9ECB348DB84A}"/>
              </a:ext>
            </a:extLst>
          </p:cNvPr>
          <p:cNvSpPr>
            <a:spLocks noGrp="1"/>
          </p:cNvSpPr>
          <p:nvPr>
            <p:ph type="body" sz="quarter" idx="14"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3216667635"/>
      </p:ext>
    </p:extLst>
  </p:cSld>
  <p:clrMapOvr>
    <a:masterClrMapping/>
  </p:clrMapOvr>
  <p:extLst>
    <p:ext uri="{DCECCB84-F9BA-43D5-87BE-67443E8EF086}">
      <p15:sldGuideLst xmlns:p15="http://schemas.microsoft.com/office/powerpoint/2012/main">
        <p15:guide id="1" pos="288" userDrawn="1">
          <p15:clr>
            <a:srgbClr val="FBAE40"/>
          </p15:clr>
        </p15:guide>
        <p15:guide id="2" orient="horz" pos="420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1847-89D8-4B0B-B71A-4208248E7C79}"/>
              </a:ext>
            </a:extLst>
          </p:cNvPr>
          <p:cNvSpPr>
            <a:spLocks noGrp="1"/>
          </p:cNvSpPr>
          <p:nvPr>
            <p:ph type="title"/>
          </p:nvPr>
        </p:nvSpPr>
        <p:spPr>
          <a:xfrm>
            <a:off x="443174" y="78942"/>
            <a:ext cx="11288578" cy="855123"/>
          </a:xfrm>
        </p:spPr>
        <p:txBody>
          <a:bodyPr lIns="0" rIns="0"/>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5770F9-AAA3-438A-A74D-EC525F123C8A}"/>
              </a:ext>
            </a:extLst>
          </p:cNvPr>
          <p:cNvSpPr>
            <a:spLocks noGrp="1"/>
          </p:cNvSpPr>
          <p:nvPr>
            <p:ph idx="1"/>
          </p:nvPr>
        </p:nvSpPr>
        <p:spPr>
          <a:xfrm>
            <a:off x="443174" y="1153334"/>
            <a:ext cx="11288578" cy="5063165"/>
          </a:xfrm>
        </p:spPr>
        <p:txBody>
          <a:bodyPr lIns="0" rIns="0">
            <a:normAutofit/>
          </a:bodyPr>
          <a:lstStyle>
            <a:lvl1pPr>
              <a:spcAft>
                <a:spcPts val="600"/>
              </a:spcAft>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E438CD07-7349-4340-9AC4-ECA4E8DAF590}"/>
              </a:ext>
            </a:extLst>
          </p:cNvPr>
          <p:cNvCxnSpPr/>
          <p:nvPr userDrawn="1"/>
        </p:nvCxnSpPr>
        <p:spPr>
          <a:xfrm>
            <a:off x="0" y="944004"/>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D31535D5-3349-6143-861D-B9BFEDC36802}"/>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9" name="Slide Number Placeholder 5">
            <a:extLst>
              <a:ext uri="{FF2B5EF4-FFF2-40B4-BE49-F238E27FC236}">
                <a16:creationId xmlns:a16="http://schemas.microsoft.com/office/drawing/2014/main" id="{A293407D-2386-5740-B453-262E988AEBE4}"/>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a:p>
        </p:txBody>
      </p:sp>
      <p:pic>
        <p:nvPicPr>
          <p:cNvPr id="14" name="Picture 13" descr="A picture containing icon&#10;&#10;Description automatically generated">
            <a:extLst>
              <a:ext uri="{FF2B5EF4-FFF2-40B4-BE49-F238E27FC236}">
                <a16:creationId xmlns:a16="http://schemas.microsoft.com/office/drawing/2014/main" id="{D259075D-9732-BD42-9B38-635545034F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10" name="Text Placeholder 4">
            <a:extLst>
              <a:ext uri="{FF2B5EF4-FFF2-40B4-BE49-F238E27FC236}">
                <a16:creationId xmlns:a16="http://schemas.microsoft.com/office/drawing/2014/main" id="{0E110FD7-194E-5644-8002-F2C4E8B9DF8F}"/>
              </a:ext>
            </a:extLst>
          </p:cNvPr>
          <p:cNvSpPr>
            <a:spLocks noGrp="1"/>
          </p:cNvSpPr>
          <p:nvPr>
            <p:ph type="body" sz="quarter" idx="14"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1699439999"/>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1847-89D8-4B0B-B71A-4208248E7C79}"/>
              </a:ext>
            </a:extLst>
          </p:cNvPr>
          <p:cNvSpPr>
            <a:spLocks noGrp="1"/>
          </p:cNvSpPr>
          <p:nvPr>
            <p:ph type="title"/>
          </p:nvPr>
        </p:nvSpPr>
        <p:spPr>
          <a:xfrm>
            <a:off x="443174" y="78942"/>
            <a:ext cx="11288579" cy="855123"/>
          </a:xfrm>
        </p:spPr>
        <p:txBody>
          <a:bodyPr lIns="0" rIns="0"/>
          <a:lstStyle>
            <a:lvl1pPr>
              <a:defRPr>
                <a:solidFill>
                  <a:schemeClr val="accent1"/>
                </a:solidFill>
              </a:defRPr>
            </a:lvl1pPr>
          </a:lstStyle>
          <a:p>
            <a:r>
              <a:rPr lang="en-US"/>
              <a:t>Click to edit Master title style</a:t>
            </a:r>
          </a:p>
        </p:txBody>
      </p:sp>
      <p:sp>
        <p:nvSpPr>
          <p:cNvPr id="8" name="Text Placeholder 7">
            <a:extLst>
              <a:ext uri="{FF2B5EF4-FFF2-40B4-BE49-F238E27FC236}">
                <a16:creationId xmlns:a16="http://schemas.microsoft.com/office/drawing/2014/main" id="{37471DD1-9E14-8342-B5B2-1DD024C1CB35}"/>
              </a:ext>
            </a:extLst>
          </p:cNvPr>
          <p:cNvSpPr>
            <a:spLocks noGrp="1"/>
          </p:cNvSpPr>
          <p:nvPr>
            <p:ph type="body" sz="quarter" idx="13" hasCustomPrompt="1"/>
          </p:nvPr>
        </p:nvSpPr>
        <p:spPr>
          <a:xfrm>
            <a:off x="443173" y="988882"/>
            <a:ext cx="11288579" cy="736600"/>
          </a:xfrm>
        </p:spPr>
        <p:txBody>
          <a:bodyPr lIns="0" rIns="0">
            <a:normAutofit/>
          </a:bodyPr>
          <a:lstStyle>
            <a:lvl1pPr marL="0" indent="0">
              <a:buNone/>
              <a:defRPr sz="2000" b="0" i="0">
                <a:solidFill>
                  <a:schemeClr val="tx2"/>
                </a:solidFill>
                <a:latin typeface="Georgia" panose="02040502050405020303" pitchFamily="18" charset="0"/>
                <a:ea typeface="Source Serif Pro Light" panose="02040303050405020204" pitchFamily="18" charset="0"/>
                <a:cs typeface="Open Sans Semibold" panose="020B0606030504020204" pitchFamily="34" charset="0"/>
              </a:defRPr>
            </a:lvl1pPr>
          </a:lstStyle>
          <a:p>
            <a:pPr lvl="0"/>
            <a:r>
              <a:rPr lang="en-US" dirty="0"/>
              <a:t>Subtitle</a:t>
            </a:r>
          </a:p>
        </p:txBody>
      </p:sp>
      <p:cxnSp>
        <p:nvCxnSpPr>
          <p:cNvPr id="11" name="Straight Connector 10">
            <a:extLst>
              <a:ext uri="{FF2B5EF4-FFF2-40B4-BE49-F238E27FC236}">
                <a16:creationId xmlns:a16="http://schemas.microsoft.com/office/drawing/2014/main" id="{E438CD07-7349-4340-9AC4-ECA4E8DAF590}"/>
              </a:ext>
            </a:extLst>
          </p:cNvPr>
          <p:cNvCxnSpPr/>
          <p:nvPr userDrawn="1"/>
        </p:nvCxnSpPr>
        <p:spPr>
          <a:xfrm>
            <a:off x="0" y="944004"/>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020722BA-E61C-5845-A91C-C9ADF35B3C51}"/>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12" name="Slide Number Placeholder 5">
            <a:extLst>
              <a:ext uri="{FF2B5EF4-FFF2-40B4-BE49-F238E27FC236}">
                <a16:creationId xmlns:a16="http://schemas.microsoft.com/office/drawing/2014/main" id="{141FF03F-5871-5F4E-80A5-2F6130702391}"/>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a:p>
        </p:txBody>
      </p:sp>
      <p:pic>
        <p:nvPicPr>
          <p:cNvPr id="15" name="Picture 14" descr="A picture containing icon&#10;&#10;Description automatically generated">
            <a:extLst>
              <a:ext uri="{FF2B5EF4-FFF2-40B4-BE49-F238E27FC236}">
                <a16:creationId xmlns:a16="http://schemas.microsoft.com/office/drawing/2014/main" id="{80D14628-5DE4-1346-A680-488D60E28A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10" name="Text Placeholder 4">
            <a:extLst>
              <a:ext uri="{FF2B5EF4-FFF2-40B4-BE49-F238E27FC236}">
                <a16:creationId xmlns:a16="http://schemas.microsoft.com/office/drawing/2014/main" id="{DC240B58-276E-9D47-8AAE-C02742601B37}"/>
              </a:ext>
            </a:extLst>
          </p:cNvPr>
          <p:cNvSpPr>
            <a:spLocks noGrp="1"/>
          </p:cNvSpPr>
          <p:nvPr>
            <p:ph type="body" sz="quarter" idx="14"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1868591143"/>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1847-89D8-4B0B-B71A-4208248E7C79}"/>
              </a:ext>
            </a:extLst>
          </p:cNvPr>
          <p:cNvSpPr>
            <a:spLocks noGrp="1"/>
          </p:cNvSpPr>
          <p:nvPr>
            <p:ph type="title"/>
          </p:nvPr>
        </p:nvSpPr>
        <p:spPr>
          <a:xfrm>
            <a:off x="443174" y="78942"/>
            <a:ext cx="11288578" cy="855123"/>
          </a:xfrm>
        </p:spPr>
        <p:txBody>
          <a:bodyPr lIns="0" rIns="0"/>
          <a:lstStyle>
            <a:lvl1pPr>
              <a:defRPr>
                <a:solidFill>
                  <a:schemeClr val="accent1"/>
                </a:solidFill>
              </a:defRPr>
            </a:lvl1pPr>
          </a:lstStyle>
          <a:p>
            <a:r>
              <a:rPr lang="en-US"/>
              <a:t>Click to edit Master title style</a:t>
            </a:r>
          </a:p>
        </p:txBody>
      </p:sp>
      <p:cxnSp>
        <p:nvCxnSpPr>
          <p:cNvPr id="11" name="Straight Connector 10">
            <a:extLst>
              <a:ext uri="{FF2B5EF4-FFF2-40B4-BE49-F238E27FC236}">
                <a16:creationId xmlns:a16="http://schemas.microsoft.com/office/drawing/2014/main" id="{E438CD07-7349-4340-9AC4-ECA4E8DAF590}"/>
              </a:ext>
            </a:extLst>
          </p:cNvPr>
          <p:cNvCxnSpPr/>
          <p:nvPr userDrawn="1"/>
        </p:nvCxnSpPr>
        <p:spPr>
          <a:xfrm>
            <a:off x="0" y="944004"/>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DBAE99E4-C1E5-3E4D-A3D3-15918FD28FA7}"/>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8" name="Slide Number Placeholder 5">
            <a:extLst>
              <a:ext uri="{FF2B5EF4-FFF2-40B4-BE49-F238E27FC236}">
                <a16:creationId xmlns:a16="http://schemas.microsoft.com/office/drawing/2014/main" id="{1A3ED75E-1E7D-CD4D-AC4A-973285C57171}"/>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10" name="Picture 9" descr="A picture containing icon&#10;&#10;Description automatically generated">
            <a:extLst>
              <a:ext uri="{FF2B5EF4-FFF2-40B4-BE49-F238E27FC236}">
                <a16:creationId xmlns:a16="http://schemas.microsoft.com/office/drawing/2014/main" id="{4C43DFC0-C065-8645-8FD8-3375A7DB1A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9" name="Text Placeholder 4">
            <a:extLst>
              <a:ext uri="{FF2B5EF4-FFF2-40B4-BE49-F238E27FC236}">
                <a16:creationId xmlns:a16="http://schemas.microsoft.com/office/drawing/2014/main" id="{DCB54FA7-A0A7-2A44-82DC-3BF3AF4B5DEF}"/>
              </a:ext>
            </a:extLst>
          </p:cNvPr>
          <p:cNvSpPr>
            <a:spLocks noGrp="1"/>
          </p:cNvSpPr>
          <p:nvPr>
            <p:ph type="body" sz="quarter" idx="14"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583441154"/>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49627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2750C7-A693-4887-8AB6-40A3EB14A66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pic>
        <p:nvPicPr>
          <p:cNvPr id="7" name="Picture 6" descr="A group of people sitting at a table looking at laptops&#10;&#10;Description automatically generated with medium confidence">
            <a:extLst>
              <a:ext uri="{FF2B5EF4-FFF2-40B4-BE49-F238E27FC236}">
                <a16:creationId xmlns:a16="http://schemas.microsoft.com/office/drawing/2014/main" id="{54578061-9029-425E-A7AC-D05F7053C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2500" b="15626"/>
          <a:stretch/>
        </p:blipFill>
        <p:spPr>
          <a:xfrm>
            <a:off x="0" y="65"/>
            <a:ext cx="12496800" cy="6857935"/>
          </a:xfrm>
          <a:prstGeom prst="rect">
            <a:avLst/>
          </a:prstGeom>
        </p:spPr>
      </p:pic>
      <p:sp>
        <p:nvSpPr>
          <p:cNvPr id="8" name="Google Shape;32;p6">
            <a:extLst>
              <a:ext uri="{FF2B5EF4-FFF2-40B4-BE49-F238E27FC236}">
                <a16:creationId xmlns:a16="http://schemas.microsoft.com/office/drawing/2014/main" id="{971AA661-E59A-436B-8705-14A4FB88BCB8}"/>
              </a:ext>
            </a:extLst>
          </p:cNvPr>
          <p:cNvSpPr/>
          <p:nvPr userDrawn="1"/>
        </p:nvSpPr>
        <p:spPr>
          <a:xfrm rot="10800000">
            <a:off x="4574283" y="-25"/>
            <a:ext cx="7617703" cy="6863837"/>
          </a:xfrm>
          <a:custGeom>
            <a:avLst/>
            <a:gdLst/>
            <a:ahLst/>
            <a:cxnLst/>
            <a:rect l="l" t="t" r="r" b="b"/>
            <a:pathLst>
              <a:path w="4644941" h="4202349" extrusionOk="0">
                <a:moveTo>
                  <a:pt x="2816531" y="4202349"/>
                </a:moveTo>
                <a:lnTo>
                  <a:pt x="0" y="4202349"/>
                </a:lnTo>
                <a:lnTo>
                  <a:pt x="0" y="0"/>
                </a:lnTo>
                <a:lnTo>
                  <a:pt x="4644942" y="0"/>
                </a:lnTo>
                <a:lnTo>
                  <a:pt x="2816531" y="4202349"/>
                </a:lnTo>
                <a:close/>
              </a:path>
            </a:pathLst>
          </a:custGeom>
          <a:solidFill>
            <a:schemeClr val="lt1">
              <a:alpha val="76000"/>
            </a:schemeClr>
          </a:solidFill>
          <a:ln>
            <a:noFill/>
          </a:ln>
          <a:effectLst>
            <a:outerShdw blurRad="85725" dist="28575" dir="10800000" algn="bl" rotWithShape="0">
              <a:schemeClr val="dk1">
                <a:alpha val="25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 name="Google Shape;33;p6">
            <a:extLst>
              <a:ext uri="{FF2B5EF4-FFF2-40B4-BE49-F238E27FC236}">
                <a16:creationId xmlns:a16="http://schemas.microsoft.com/office/drawing/2014/main" id="{08C9882F-E56D-40CC-A19B-46EAA00E02FD}"/>
              </a:ext>
            </a:extLst>
          </p:cNvPr>
          <p:cNvSpPr/>
          <p:nvPr userDrawn="1"/>
        </p:nvSpPr>
        <p:spPr>
          <a:xfrm>
            <a:off x="5351353" y="2291969"/>
            <a:ext cx="1435497"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rgbClr val="18C76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 name="Google Shape;34;p6">
            <a:extLst>
              <a:ext uri="{FF2B5EF4-FFF2-40B4-BE49-F238E27FC236}">
                <a16:creationId xmlns:a16="http://schemas.microsoft.com/office/drawing/2014/main" id="{1094C72F-A4EB-48A1-8EB9-8D6D323556C6}"/>
              </a:ext>
            </a:extLst>
          </p:cNvPr>
          <p:cNvSpPr txBox="1">
            <a:spLocks noGrp="1"/>
          </p:cNvSpPr>
          <p:nvPr>
            <p:ph type="title" hasCustomPrompt="1"/>
          </p:nvPr>
        </p:nvSpPr>
        <p:spPr>
          <a:xfrm>
            <a:off x="7400233" y="1714017"/>
            <a:ext cx="4121200" cy="9584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2400"/>
              <a:buNone/>
              <a:defRPr sz="3200" b="1">
                <a:solidFill>
                  <a:srgbClr val="18C76F"/>
                </a:solidFill>
                <a:latin typeface="Verdana" panose="020B0604030504040204" pitchFamily="34" charset="0"/>
                <a:ea typeface="Verdana" panose="020B0604030504040204" pitchFamily="34" charset="0"/>
              </a:defRPr>
            </a:lvl1pPr>
            <a:lvl2pPr lvl="1" rtl="0">
              <a:spcBef>
                <a:spcPts val="0"/>
              </a:spcBef>
              <a:spcAft>
                <a:spcPts val="0"/>
              </a:spcAft>
              <a:buClr>
                <a:schemeClr val="accent2"/>
              </a:buClr>
              <a:buSzPts val="2400"/>
              <a:buNone/>
              <a:defRPr sz="3200">
                <a:solidFill>
                  <a:schemeClr val="accent2"/>
                </a:solidFill>
              </a:defRPr>
            </a:lvl2pPr>
            <a:lvl3pPr lvl="2" rtl="0">
              <a:spcBef>
                <a:spcPts val="0"/>
              </a:spcBef>
              <a:spcAft>
                <a:spcPts val="0"/>
              </a:spcAft>
              <a:buClr>
                <a:schemeClr val="accent2"/>
              </a:buClr>
              <a:buSzPts val="2400"/>
              <a:buNone/>
              <a:defRPr sz="3200">
                <a:solidFill>
                  <a:schemeClr val="accent2"/>
                </a:solidFill>
              </a:defRPr>
            </a:lvl3pPr>
            <a:lvl4pPr lvl="3" rtl="0">
              <a:spcBef>
                <a:spcPts val="0"/>
              </a:spcBef>
              <a:spcAft>
                <a:spcPts val="0"/>
              </a:spcAft>
              <a:buClr>
                <a:schemeClr val="accent2"/>
              </a:buClr>
              <a:buSzPts val="2400"/>
              <a:buNone/>
              <a:defRPr sz="3200">
                <a:solidFill>
                  <a:schemeClr val="accent2"/>
                </a:solidFill>
              </a:defRPr>
            </a:lvl4pPr>
            <a:lvl5pPr lvl="4" rtl="0">
              <a:spcBef>
                <a:spcPts val="0"/>
              </a:spcBef>
              <a:spcAft>
                <a:spcPts val="0"/>
              </a:spcAft>
              <a:buClr>
                <a:schemeClr val="accent2"/>
              </a:buClr>
              <a:buSzPts val="2400"/>
              <a:buNone/>
              <a:defRPr sz="3200">
                <a:solidFill>
                  <a:schemeClr val="accent2"/>
                </a:solidFill>
              </a:defRPr>
            </a:lvl5pPr>
            <a:lvl6pPr lvl="5" rtl="0">
              <a:spcBef>
                <a:spcPts val="0"/>
              </a:spcBef>
              <a:spcAft>
                <a:spcPts val="0"/>
              </a:spcAft>
              <a:buClr>
                <a:schemeClr val="accent2"/>
              </a:buClr>
              <a:buSzPts val="2400"/>
              <a:buNone/>
              <a:defRPr sz="3200">
                <a:solidFill>
                  <a:schemeClr val="accent2"/>
                </a:solidFill>
              </a:defRPr>
            </a:lvl6pPr>
            <a:lvl7pPr lvl="6" rtl="0">
              <a:spcBef>
                <a:spcPts val="0"/>
              </a:spcBef>
              <a:spcAft>
                <a:spcPts val="0"/>
              </a:spcAft>
              <a:buClr>
                <a:schemeClr val="accent2"/>
              </a:buClr>
              <a:buSzPts val="2400"/>
              <a:buNone/>
              <a:defRPr sz="3200">
                <a:solidFill>
                  <a:schemeClr val="accent2"/>
                </a:solidFill>
              </a:defRPr>
            </a:lvl7pPr>
            <a:lvl8pPr lvl="7" rtl="0">
              <a:spcBef>
                <a:spcPts val="0"/>
              </a:spcBef>
              <a:spcAft>
                <a:spcPts val="0"/>
              </a:spcAft>
              <a:buClr>
                <a:schemeClr val="accent2"/>
              </a:buClr>
              <a:buSzPts val="2400"/>
              <a:buNone/>
              <a:defRPr sz="3200">
                <a:solidFill>
                  <a:schemeClr val="accent2"/>
                </a:solidFill>
              </a:defRPr>
            </a:lvl8pPr>
            <a:lvl9pPr lvl="8" rtl="0">
              <a:spcBef>
                <a:spcPts val="0"/>
              </a:spcBef>
              <a:spcAft>
                <a:spcPts val="0"/>
              </a:spcAft>
              <a:buClr>
                <a:schemeClr val="accent2"/>
              </a:buClr>
              <a:buSzPts val="2400"/>
              <a:buNone/>
              <a:defRPr sz="3200">
                <a:solidFill>
                  <a:schemeClr val="accent2"/>
                </a:solidFill>
              </a:defRPr>
            </a:lvl9pPr>
          </a:lstStyle>
          <a:p>
            <a:r>
              <a:rPr lang="en-US" dirty="0"/>
              <a:t>Case Study</a:t>
            </a:r>
            <a:endParaRPr dirty="0"/>
          </a:p>
        </p:txBody>
      </p:sp>
      <p:sp>
        <p:nvSpPr>
          <p:cNvPr id="11" name="Google Shape;35;p6">
            <a:extLst>
              <a:ext uri="{FF2B5EF4-FFF2-40B4-BE49-F238E27FC236}">
                <a16:creationId xmlns:a16="http://schemas.microsoft.com/office/drawing/2014/main" id="{80BAB867-F74F-44D0-A13A-FB4C7E4775D2}"/>
              </a:ext>
            </a:extLst>
          </p:cNvPr>
          <p:cNvSpPr txBox="1">
            <a:spLocks noGrp="1"/>
          </p:cNvSpPr>
          <p:nvPr>
            <p:ph type="body" idx="1" hasCustomPrompt="1"/>
          </p:nvPr>
        </p:nvSpPr>
        <p:spPr>
          <a:xfrm>
            <a:off x="7400233" y="2825184"/>
            <a:ext cx="4121200" cy="2318800"/>
          </a:xfrm>
          <a:prstGeom prst="rect">
            <a:avLst/>
          </a:prstGeom>
        </p:spPr>
        <p:txBody>
          <a:bodyPr spcFirstLastPara="1" wrap="square" lIns="0" tIns="0" rIns="0" bIns="0" anchor="t" anchorCtr="0">
            <a:noAutofit/>
          </a:bodyPr>
          <a:lstStyle>
            <a:lvl1pPr marL="152396" lvl="0" indent="0" rtl="0">
              <a:spcBef>
                <a:spcPts val="800"/>
              </a:spcBef>
              <a:spcAft>
                <a:spcPts val="0"/>
              </a:spcAft>
              <a:buClr>
                <a:srgbClr val="18C76F"/>
              </a:buClr>
              <a:buSzPts val="1800"/>
              <a:buFont typeface="Wingdings" panose="05000000000000000000" pitchFamily="2" charset="2"/>
              <a:buNone/>
              <a:defRPr sz="1800">
                <a:solidFill>
                  <a:schemeClr val="tx1"/>
                </a:solidFill>
                <a:latin typeface="Verdana" panose="020B0604030504040204" pitchFamily="34" charset="0"/>
                <a:ea typeface="Verdana" panose="020B0604030504040204" pitchFamily="34" charset="0"/>
              </a:defRPr>
            </a:lvl1pPr>
            <a:lvl2pPr marL="1219170" lvl="1" indent="-457189" rtl="0">
              <a:spcBef>
                <a:spcPts val="0"/>
              </a:spcBef>
              <a:spcAft>
                <a:spcPts val="0"/>
              </a:spcAft>
              <a:buSzPts val="1800"/>
              <a:buChar char="-"/>
              <a:defRPr sz="2400">
                <a:solidFill>
                  <a:schemeClr val="dk2"/>
                </a:solidFill>
              </a:defRPr>
            </a:lvl2pPr>
            <a:lvl3pPr marL="1828754" lvl="2" indent="-457189" rtl="0">
              <a:spcBef>
                <a:spcPts val="0"/>
              </a:spcBef>
              <a:spcAft>
                <a:spcPts val="0"/>
              </a:spcAft>
              <a:buSzPts val="1800"/>
              <a:buChar char="-"/>
              <a:defRPr sz="2400">
                <a:solidFill>
                  <a:schemeClr val="dk2"/>
                </a:solidFill>
              </a:defRPr>
            </a:lvl3pPr>
            <a:lvl4pPr marL="2438339" lvl="3" indent="-457189" rtl="0">
              <a:spcBef>
                <a:spcPts val="0"/>
              </a:spcBef>
              <a:spcAft>
                <a:spcPts val="0"/>
              </a:spcAft>
              <a:buSzPts val="1800"/>
              <a:buChar char="-"/>
              <a:defRPr sz="2400">
                <a:solidFill>
                  <a:schemeClr val="dk2"/>
                </a:solidFill>
              </a:defRPr>
            </a:lvl4pPr>
            <a:lvl5pPr marL="3047924" lvl="4" indent="-457189" rtl="0">
              <a:spcBef>
                <a:spcPts val="0"/>
              </a:spcBef>
              <a:spcAft>
                <a:spcPts val="0"/>
              </a:spcAft>
              <a:buClr>
                <a:schemeClr val="dk2"/>
              </a:buClr>
              <a:buSzPts val="1800"/>
              <a:buChar char="○"/>
              <a:defRPr sz="2400">
                <a:solidFill>
                  <a:schemeClr val="dk2"/>
                </a:solidFill>
              </a:defRPr>
            </a:lvl5pPr>
            <a:lvl6pPr marL="3657509" lvl="5" indent="-457189" rtl="0">
              <a:spcBef>
                <a:spcPts val="0"/>
              </a:spcBef>
              <a:spcAft>
                <a:spcPts val="0"/>
              </a:spcAft>
              <a:buClr>
                <a:schemeClr val="dk2"/>
              </a:buClr>
              <a:buSzPts val="1800"/>
              <a:buChar char="■"/>
              <a:defRPr sz="2400">
                <a:solidFill>
                  <a:schemeClr val="dk2"/>
                </a:solidFill>
              </a:defRPr>
            </a:lvl6pPr>
            <a:lvl7pPr marL="4267093" lvl="6" indent="-457189" rtl="0">
              <a:spcBef>
                <a:spcPts val="0"/>
              </a:spcBef>
              <a:spcAft>
                <a:spcPts val="0"/>
              </a:spcAft>
              <a:buClr>
                <a:schemeClr val="dk2"/>
              </a:buClr>
              <a:buSzPts val="1800"/>
              <a:buChar char="●"/>
              <a:defRPr sz="2400">
                <a:solidFill>
                  <a:schemeClr val="dk2"/>
                </a:solidFill>
              </a:defRPr>
            </a:lvl7pPr>
            <a:lvl8pPr marL="4876678" lvl="7" indent="-457189" rtl="0">
              <a:spcBef>
                <a:spcPts val="0"/>
              </a:spcBef>
              <a:spcAft>
                <a:spcPts val="0"/>
              </a:spcAft>
              <a:buClr>
                <a:schemeClr val="dk2"/>
              </a:buClr>
              <a:buSzPts val="1800"/>
              <a:buChar char="○"/>
              <a:defRPr sz="2400">
                <a:solidFill>
                  <a:schemeClr val="dk2"/>
                </a:solidFill>
              </a:defRPr>
            </a:lvl8pPr>
            <a:lvl9pPr marL="5486263" lvl="8" indent="-457189" rtl="0">
              <a:spcBef>
                <a:spcPts val="0"/>
              </a:spcBef>
              <a:spcAft>
                <a:spcPts val="0"/>
              </a:spcAft>
              <a:buClr>
                <a:schemeClr val="dk2"/>
              </a:buClr>
              <a:buSzPts val="1800"/>
              <a:buChar char="■"/>
              <a:defRPr sz="2400">
                <a:solidFill>
                  <a:schemeClr val="dk2"/>
                </a:solidFill>
              </a:defRPr>
            </a:lvl9pPr>
          </a:lstStyle>
          <a:p>
            <a:r>
              <a:rPr lang="en-US" dirty="0"/>
              <a:t>Introduction Text</a:t>
            </a:r>
            <a:endParaRPr dirty="0"/>
          </a:p>
        </p:txBody>
      </p:sp>
    </p:spTree>
    <p:extLst>
      <p:ext uri="{BB962C8B-B14F-4D97-AF65-F5344CB8AC3E}">
        <p14:creationId xmlns:p14="http://schemas.microsoft.com/office/powerpoint/2010/main" val="939006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ers Dark 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5A384C-7927-3644-83A4-493EE7C7D23A}"/>
              </a:ext>
            </a:extLst>
          </p:cNvPr>
          <p:cNvSpPr/>
          <p:nvPr userDrawn="1"/>
        </p:nvSpPr>
        <p:spPr>
          <a:xfrm>
            <a:off x="0" y="0"/>
            <a:ext cx="12192000" cy="6284422"/>
          </a:xfrm>
          <a:prstGeom prst="rect">
            <a:avLst/>
          </a:prstGeom>
          <a:solidFill>
            <a:srgbClr val="055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43174" y="78942"/>
            <a:ext cx="11288578" cy="855123"/>
          </a:xfrm>
        </p:spPr>
        <p:txBody>
          <a:bodyPr lIns="0" rIns="0"/>
          <a:lstStyle>
            <a:lvl1pPr>
              <a:defRPr>
                <a:solidFill>
                  <a:schemeClr val="accent3"/>
                </a:solidFill>
              </a:defRPr>
            </a:lvl1pPr>
          </a:lstStyle>
          <a:p>
            <a:r>
              <a:rPr lang="en-US"/>
              <a:t>Title</a:t>
            </a:r>
          </a:p>
        </p:txBody>
      </p:sp>
      <p:cxnSp>
        <p:nvCxnSpPr>
          <p:cNvPr id="11" name="Straight Connector 10">
            <a:extLst>
              <a:ext uri="{FF2B5EF4-FFF2-40B4-BE49-F238E27FC236}">
                <a16:creationId xmlns:a16="http://schemas.microsoft.com/office/drawing/2014/main" id="{E438CD07-7349-4340-9AC4-ECA4E8DAF590}"/>
              </a:ext>
            </a:extLst>
          </p:cNvPr>
          <p:cNvCxnSpPr/>
          <p:nvPr userDrawn="1"/>
        </p:nvCxnSpPr>
        <p:spPr>
          <a:xfrm>
            <a:off x="0" y="94400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BA611768-7DDF-1E41-A398-7A115CACCAA1}"/>
              </a:ext>
            </a:extLst>
          </p:cNvPr>
          <p:cNvSpPr>
            <a:spLocks noGrp="1"/>
          </p:cNvSpPr>
          <p:nvPr>
            <p:ph type="pic" sz="quarter" idx="13" hasCustomPrompt="1"/>
          </p:nvPr>
        </p:nvSpPr>
        <p:spPr>
          <a:xfrm>
            <a:off x="4724399"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3" name="Picture Placeholder 6">
            <a:extLst>
              <a:ext uri="{FF2B5EF4-FFF2-40B4-BE49-F238E27FC236}">
                <a16:creationId xmlns:a16="http://schemas.microsoft.com/office/drawing/2014/main" id="{78964D8A-993B-5345-93FA-FC645C2ED728}"/>
              </a:ext>
            </a:extLst>
          </p:cNvPr>
          <p:cNvSpPr>
            <a:spLocks noGrp="1"/>
          </p:cNvSpPr>
          <p:nvPr>
            <p:ph type="pic" sz="quarter" idx="14" hasCustomPrompt="1"/>
          </p:nvPr>
        </p:nvSpPr>
        <p:spPr>
          <a:xfrm>
            <a:off x="990600"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4" name="Picture Placeholder 6">
            <a:extLst>
              <a:ext uri="{FF2B5EF4-FFF2-40B4-BE49-F238E27FC236}">
                <a16:creationId xmlns:a16="http://schemas.microsoft.com/office/drawing/2014/main" id="{7C060F05-A8BB-3446-AC46-3F4D32936B23}"/>
              </a:ext>
            </a:extLst>
          </p:cNvPr>
          <p:cNvSpPr>
            <a:spLocks noGrp="1"/>
          </p:cNvSpPr>
          <p:nvPr>
            <p:ph type="pic" sz="quarter" idx="15" hasCustomPrompt="1"/>
          </p:nvPr>
        </p:nvSpPr>
        <p:spPr>
          <a:xfrm>
            <a:off x="8458198"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5" name="Text Placeholder 14">
            <a:extLst>
              <a:ext uri="{FF2B5EF4-FFF2-40B4-BE49-F238E27FC236}">
                <a16:creationId xmlns:a16="http://schemas.microsoft.com/office/drawing/2014/main" id="{0F5A2C8D-D070-CF4F-9C14-CDCC69482397}"/>
              </a:ext>
            </a:extLst>
          </p:cNvPr>
          <p:cNvSpPr>
            <a:spLocks noGrp="1"/>
          </p:cNvSpPr>
          <p:nvPr>
            <p:ph type="body" sz="quarter" idx="16" hasCustomPrompt="1"/>
          </p:nvPr>
        </p:nvSpPr>
        <p:spPr>
          <a:xfrm>
            <a:off x="4353098" y="4423997"/>
            <a:ext cx="3485804" cy="413188"/>
          </a:xfrm>
        </p:spPr>
        <p:txBody>
          <a:bodyPr anchor="b"/>
          <a:lstStyle>
            <a:lvl1pPr marL="0" indent="0" algn="ctr">
              <a:buNone/>
              <a:defRPr b="1" i="0">
                <a:solidFill>
                  <a:schemeClr val="accent3"/>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Presenter</a:t>
            </a:r>
          </a:p>
        </p:txBody>
      </p:sp>
      <p:sp>
        <p:nvSpPr>
          <p:cNvPr id="17" name="Text Placeholder 16">
            <a:extLst>
              <a:ext uri="{FF2B5EF4-FFF2-40B4-BE49-F238E27FC236}">
                <a16:creationId xmlns:a16="http://schemas.microsoft.com/office/drawing/2014/main" id="{C27A27EB-2B1B-D24A-9C94-695CE058F25F}"/>
              </a:ext>
            </a:extLst>
          </p:cNvPr>
          <p:cNvSpPr>
            <a:spLocks noGrp="1"/>
          </p:cNvSpPr>
          <p:nvPr>
            <p:ph type="body" sz="quarter" idx="17" hasCustomPrompt="1"/>
          </p:nvPr>
        </p:nvSpPr>
        <p:spPr>
          <a:xfrm>
            <a:off x="4353098"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18" name="Text Placeholder 14">
            <a:extLst>
              <a:ext uri="{FF2B5EF4-FFF2-40B4-BE49-F238E27FC236}">
                <a16:creationId xmlns:a16="http://schemas.microsoft.com/office/drawing/2014/main" id="{23F42F1B-1789-8D4F-897E-7DF099E779D0}"/>
              </a:ext>
            </a:extLst>
          </p:cNvPr>
          <p:cNvSpPr>
            <a:spLocks noGrp="1"/>
          </p:cNvSpPr>
          <p:nvPr>
            <p:ph type="body" sz="quarter" idx="18" hasCustomPrompt="1"/>
          </p:nvPr>
        </p:nvSpPr>
        <p:spPr>
          <a:xfrm>
            <a:off x="591099" y="4423997"/>
            <a:ext cx="3485804" cy="413188"/>
          </a:xfrm>
        </p:spPr>
        <p:txBody>
          <a:bodyPr anchor="b"/>
          <a:lstStyle>
            <a:lvl1pPr marL="0" indent="0" algn="ctr">
              <a:buNone/>
              <a:defRPr b="1" i="0">
                <a:solidFill>
                  <a:schemeClr val="accent3"/>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Presenter</a:t>
            </a:r>
          </a:p>
        </p:txBody>
      </p:sp>
      <p:sp>
        <p:nvSpPr>
          <p:cNvPr id="19" name="Text Placeholder 16">
            <a:extLst>
              <a:ext uri="{FF2B5EF4-FFF2-40B4-BE49-F238E27FC236}">
                <a16:creationId xmlns:a16="http://schemas.microsoft.com/office/drawing/2014/main" id="{52852E82-C295-BE4B-B9C4-B231BDF61FE5}"/>
              </a:ext>
            </a:extLst>
          </p:cNvPr>
          <p:cNvSpPr>
            <a:spLocks noGrp="1"/>
          </p:cNvSpPr>
          <p:nvPr>
            <p:ph type="body" sz="quarter" idx="19" hasCustomPrompt="1"/>
          </p:nvPr>
        </p:nvSpPr>
        <p:spPr>
          <a:xfrm>
            <a:off x="591099"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20" name="Text Placeholder 14">
            <a:extLst>
              <a:ext uri="{FF2B5EF4-FFF2-40B4-BE49-F238E27FC236}">
                <a16:creationId xmlns:a16="http://schemas.microsoft.com/office/drawing/2014/main" id="{C918BD10-098E-D448-AD2F-96BC609BBCE5}"/>
              </a:ext>
            </a:extLst>
          </p:cNvPr>
          <p:cNvSpPr>
            <a:spLocks noGrp="1"/>
          </p:cNvSpPr>
          <p:nvPr>
            <p:ph type="body" sz="quarter" idx="20" hasCustomPrompt="1"/>
          </p:nvPr>
        </p:nvSpPr>
        <p:spPr>
          <a:xfrm>
            <a:off x="8135390" y="4423997"/>
            <a:ext cx="3485804" cy="413188"/>
          </a:xfrm>
        </p:spPr>
        <p:txBody>
          <a:bodyPr anchor="b"/>
          <a:lstStyle>
            <a:lvl1pPr marL="0" indent="0" algn="ctr">
              <a:buNone/>
              <a:defRPr b="1" i="0">
                <a:solidFill>
                  <a:schemeClr val="accent3"/>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Presenter</a:t>
            </a:r>
          </a:p>
        </p:txBody>
      </p:sp>
      <p:sp>
        <p:nvSpPr>
          <p:cNvPr id="21" name="Text Placeholder 16">
            <a:extLst>
              <a:ext uri="{FF2B5EF4-FFF2-40B4-BE49-F238E27FC236}">
                <a16:creationId xmlns:a16="http://schemas.microsoft.com/office/drawing/2014/main" id="{FE427864-088B-0D45-B702-2E649E385755}"/>
              </a:ext>
            </a:extLst>
          </p:cNvPr>
          <p:cNvSpPr>
            <a:spLocks noGrp="1"/>
          </p:cNvSpPr>
          <p:nvPr>
            <p:ph type="body" sz="quarter" idx="21" hasCustomPrompt="1"/>
          </p:nvPr>
        </p:nvSpPr>
        <p:spPr>
          <a:xfrm>
            <a:off x="8135390"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23" name="Footer Placeholder 4">
            <a:extLst>
              <a:ext uri="{FF2B5EF4-FFF2-40B4-BE49-F238E27FC236}">
                <a16:creationId xmlns:a16="http://schemas.microsoft.com/office/drawing/2014/main" id="{B85E754D-D784-4B47-B1C1-CF2672217A5B}"/>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24" name="Slide Number Placeholder 5">
            <a:extLst>
              <a:ext uri="{FF2B5EF4-FFF2-40B4-BE49-F238E27FC236}">
                <a16:creationId xmlns:a16="http://schemas.microsoft.com/office/drawing/2014/main" id="{29B37E47-D501-D345-8C4D-1E4DE233403E}"/>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25" name="Picture 24" descr="A picture containing icon&#10;&#10;Description automatically generated">
            <a:extLst>
              <a:ext uri="{FF2B5EF4-FFF2-40B4-BE49-F238E27FC236}">
                <a16:creationId xmlns:a16="http://schemas.microsoft.com/office/drawing/2014/main" id="{9BC1C364-B185-4840-9140-4C47E0E75B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22" name="Text Placeholder 4">
            <a:extLst>
              <a:ext uri="{FF2B5EF4-FFF2-40B4-BE49-F238E27FC236}">
                <a16:creationId xmlns:a16="http://schemas.microsoft.com/office/drawing/2014/main" id="{3D1563F3-2CBB-4348-A0C3-390AACDAC5F4}"/>
              </a:ext>
            </a:extLst>
          </p:cNvPr>
          <p:cNvSpPr>
            <a:spLocks noGrp="1"/>
          </p:cNvSpPr>
          <p:nvPr>
            <p:ph type="body" sz="quarter" idx="22"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31149664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1"/>
        <p:cNvGrpSpPr/>
        <p:nvPr/>
      </p:nvGrpSpPr>
      <p:grpSpPr>
        <a:xfrm>
          <a:off x="0" y="0"/>
          <a:ext cx="0" cy="0"/>
          <a:chOff x="0" y="0"/>
          <a:chExt cx="0" cy="0"/>
        </a:xfrm>
      </p:grpSpPr>
      <p:sp>
        <p:nvSpPr>
          <p:cNvPr id="32" name="Google Shape;32;p6"/>
          <p:cNvSpPr/>
          <p:nvPr/>
        </p:nvSpPr>
        <p:spPr>
          <a:xfrm rot="10800000">
            <a:off x="4574283" y="-25"/>
            <a:ext cx="7617703" cy="6863837"/>
          </a:xfrm>
          <a:custGeom>
            <a:avLst/>
            <a:gdLst/>
            <a:ahLst/>
            <a:cxnLst/>
            <a:rect l="l" t="t" r="r" b="b"/>
            <a:pathLst>
              <a:path w="4644941" h="4202349" extrusionOk="0">
                <a:moveTo>
                  <a:pt x="2816531" y="4202349"/>
                </a:moveTo>
                <a:lnTo>
                  <a:pt x="0" y="4202349"/>
                </a:lnTo>
                <a:lnTo>
                  <a:pt x="0" y="0"/>
                </a:lnTo>
                <a:lnTo>
                  <a:pt x="4644942" y="0"/>
                </a:lnTo>
                <a:lnTo>
                  <a:pt x="2816531" y="4202349"/>
                </a:lnTo>
                <a:close/>
              </a:path>
            </a:pathLst>
          </a:custGeom>
          <a:solidFill>
            <a:schemeClr val="lt1"/>
          </a:solidFill>
          <a:ln>
            <a:noFill/>
          </a:ln>
          <a:effectLst>
            <a:outerShdw blurRad="85725" dist="28575" dir="10800000" algn="bl" rotWithShape="0">
              <a:schemeClr val="dk1">
                <a:alpha val="25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6"/>
          <p:cNvSpPr/>
          <p:nvPr/>
        </p:nvSpPr>
        <p:spPr>
          <a:xfrm>
            <a:off x="5351353" y="2291969"/>
            <a:ext cx="1435497"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rgbClr val="18C76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6"/>
          <p:cNvSpPr txBox="1">
            <a:spLocks noGrp="1"/>
          </p:cNvSpPr>
          <p:nvPr>
            <p:ph type="title"/>
          </p:nvPr>
        </p:nvSpPr>
        <p:spPr>
          <a:xfrm>
            <a:off x="7400233" y="1714017"/>
            <a:ext cx="4121200" cy="9584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2400"/>
              <a:buNone/>
              <a:defRPr sz="3200">
                <a:solidFill>
                  <a:srgbClr val="18C76F"/>
                </a:solidFill>
              </a:defRPr>
            </a:lvl1pPr>
            <a:lvl2pPr lvl="1" rtl="0">
              <a:spcBef>
                <a:spcPts val="0"/>
              </a:spcBef>
              <a:spcAft>
                <a:spcPts val="0"/>
              </a:spcAft>
              <a:buClr>
                <a:schemeClr val="accent2"/>
              </a:buClr>
              <a:buSzPts val="2400"/>
              <a:buNone/>
              <a:defRPr sz="3200">
                <a:solidFill>
                  <a:schemeClr val="accent2"/>
                </a:solidFill>
              </a:defRPr>
            </a:lvl2pPr>
            <a:lvl3pPr lvl="2" rtl="0">
              <a:spcBef>
                <a:spcPts val="0"/>
              </a:spcBef>
              <a:spcAft>
                <a:spcPts val="0"/>
              </a:spcAft>
              <a:buClr>
                <a:schemeClr val="accent2"/>
              </a:buClr>
              <a:buSzPts val="2400"/>
              <a:buNone/>
              <a:defRPr sz="3200">
                <a:solidFill>
                  <a:schemeClr val="accent2"/>
                </a:solidFill>
              </a:defRPr>
            </a:lvl3pPr>
            <a:lvl4pPr lvl="3" rtl="0">
              <a:spcBef>
                <a:spcPts val="0"/>
              </a:spcBef>
              <a:spcAft>
                <a:spcPts val="0"/>
              </a:spcAft>
              <a:buClr>
                <a:schemeClr val="accent2"/>
              </a:buClr>
              <a:buSzPts val="2400"/>
              <a:buNone/>
              <a:defRPr sz="3200">
                <a:solidFill>
                  <a:schemeClr val="accent2"/>
                </a:solidFill>
              </a:defRPr>
            </a:lvl4pPr>
            <a:lvl5pPr lvl="4" rtl="0">
              <a:spcBef>
                <a:spcPts val="0"/>
              </a:spcBef>
              <a:spcAft>
                <a:spcPts val="0"/>
              </a:spcAft>
              <a:buClr>
                <a:schemeClr val="accent2"/>
              </a:buClr>
              <a:buSzPts val="2400"/>
              <a:buNone/>
              <a:defRPr sz="3200">
                <a:solidFill>
                  <a:schemeClr val="accent2"/>
                </a:solidFill>
              </a:defRPr>
            </a:lvl5pPr>
            <a:lvl6pPr lvl="5" rtl="0">
              <a:spcBef>
                <a:spcPts val="0"/>
              </a:spcBef>
              <a:spcAft>
                <a:spcPts val="0"/>
              </a:spcAft>
              <a:buClr>
                <a:schemeClr val="accent2"/>
              </a:buClr>
              <a:buSzPts val="2400"/>
              <a:buNone/>
              <a:defRPr sz="3200">
                <a:solidFill>
                  <a:schemeClr val="accent2"/>
                </a:solidFill>
              </a:defRPr>
            </a:lvl6pPr>
            <a:lvl7pPr lvl="6" rtl="0">
              <a:spcBef>
                <a:spcPts val="0"/>
              </a:spcBef>
              <a:spcAft>
                <a:spcPts val="0"/>
              </a:spcAft>
              <a:buClr>
                <a:schemeClr val="accent2"/>
              </a:buClr>
              <a:buSzPts val="2400"/>
              <a:buNone/>
              <a:defRPr sz="3200">
                <a:solidFill>
                  <a:schemeClr val="accent2"/>
                </a:solidFill>
              </a:defRPr>
            </a:lvl7pPr>
            <a:lvl8pPr lvl="7" rtl="0">
              <a:spcBef>
                <a:spcPts val="0"/>
              </a:spcBef>
              <a:spcAft>
                <a:spcPts val="0"/>
              </a:spcAft>
              <a:buClr>
                <a:schemeClr val="accent2"/>
              </a:buClr>
              <a:buSzPts val="2400"/>
              <a:buNone/>
              <a:defRPr sz="3200">
                <a:solidFill>
                  <a:schemeClr val="accent2"/>
                </a:solidFill>
              </a:defRPr>
            </a:lvl8pPr>
            <a:lvl9pPr lvl="8" rtl="0">
              <a:spcBef>
                <a:spcPts val="0"/>
              </a:spcBef>
              <a:spcAft>
                <a:spcPts val="0"/>
              </a:spcAft>
              <a:buClr>
                <a:schemeClr val="accent2"/>
              </a:buClr>
              <a:buSzPts val="2400"/>
              <a:buNone/>
              <a:defRPr sz="3200">
                <a:solidFill>
                  <a:schemeClr val="accent2"/>
                </a:solidFill>
              </a:defRPr>
            </a:lvl9pPr>
          </a:lstStyle>
          <a:p>
            <a:endParaRPr/>
          </a:p>
        </p:txBody>
      </p:sp>
      <p:sp>
        <p:nvSpPr>
          <p:cNvPr id="35" name="Google Shape;35;p6"/>
          <p:cNvSpPr txBox="1">
            <a:spLocks noGrp="1"/>
          </p:cNvSpPr>
          <p:nvPr>
            <p:ph type="body" idx="1"/>
          </p:nvPr>
        </p:nvSpPr>
        <p:spPr>
          <a:xfrm>
            <a:off x="7400233" y="2825184"/>
            <a:ext cx="4121200" cy="2318800"/>
          </a:xfrm>
          <a:prstGeom prst="rect">
            <a:avLst/>
          </a:prstGeom>
        </p:spPr>
        <p:txBody>
          <a:bodyPr spcFirstLastPara="1" wrap="square" lIns="0" tIns="0" rIns="0" bIns="0" anchor="t" anchorCtr="0">
            <a:noAutofit/>
          </a:bodyPr>
          <a:lstStyle>
            <a:lvl1pPr marL="609585" lvl="0" indent="-457189" rtl="0">
              <a:spcBef>
                <a:spcPts val="800"/>
              </a:spcBef>
              <a:spcAft>
                <a:spcPts val="0"/>
              </a:spcAft>
              <a:buClr>
                <a:schemeClr val="dk2"/>
              </a:buClr>
              <a:buSzPts val="1800"/>
              <a:buChar char="╸"/>
              <a:defRPr sz="2400">
                <a:solidFill>
                  <a:schemeClr val="dk2"/>
                </a:solidFill>
              </a:defRPr>
            </a:lvl1pPr>
            <a:lvl2pPr marL="1219170" lvl="1" indent="-457189" rtl="0">
              <a:spcBef>
                <a:spcPts val="0"/>
              </a:spcBef>
              <a:spcAft>
                <a:spcPts val="0"/>
              </a:spcAft>
              <a:buSzPts val="1800"/>
              <a:buChar char="-"/>
              <a:defRPr sz="2400">
                <a:solidFill>
                  <a:schemeClr val="dk2"/>
                </a:solidFill>
              </a:defRPr>
            </a:lvl2pPr>
            <a:lvl3pPr marL="1828754" lvl="2" indent="-457189" rtl="0">
              <a:spcBef>
                <a:spcPts val="0"/>
              </a:spcBef>
              <a:spcAft>
                <a:spcPts val="0"/>
              </a:spcAft>
              <a:buSzPts val="1800"/>
              <a:buChar char="-"/>
              <a:defRPr sz="2400">
                <a:solidFill>
                  <a:schemeClr val="dk2"/>
                </a:solidFill>
              </a:defRPr>
            </a:lvl3pPr>
            <a:lvl4pPr marL="2438339" lvl="3" indent="-457189" rtl="0">
              <a:spcBef>
                <a:spcPts val="0"/>
              </a:spcBef>
              <a:spcAft>
                <a:spcPts val="0"/>
              </a:spcAft>
              <a:buSzPts val="1800"/>
              <a:buChar char="-"/>
              <a:defRPr sz="2400">
                <a:solidFill>
                  <a:schemeClr val="dk2"/>
                </a:solidFill>
              </a:defRPr>
            </a:lvl4pPr>
            <a:lvl5pPr marL="3047924" lvl="4" indent="-457189" rtl="0">
              <a:spcBef>
                <a:spcPts val="0"/>
              </a:spcBef>
              <a:spcAft>
                <a:spcPts val="0"/>
              </a:spcAft>
              <a:buClr>
                <a:schemeClr val="dk2"/>
              </a:buClr>
              <a:buSzPts val="1800"/>
              <a:buChar char="○"/>
              <a:defRPr sz="2400">
                <a:solidFill>
                  <a:schemeClr val="dk2"/>
                </a:solidFill>
              </a:defRPr>
            </a:lvl5pPr>
            <a:lvl6pPr marL="3657509" lvl="5" indent="-457189" rtl="0">
              <a:spcBef>
                <a:spcPts val="0"/>
              </a:spcBef>
              <a:spcAft>
                <a:spcPts val="0"/>
              </a:spcAft>
              <a:buClr>
                <a:schemeClr val="dk2"/>
              </a:buClr>
              <a:buSzPts val="1800"/>
              <a:buChar char="■"/>
              <a:defRPr sz="2400">
                <a:solidFill>
                  <a:schemeClr val="dk2"/>
                </a:solidFill>
              </a:defRPr>
            </a:lvl6pPr>
            <a:lvl7pPr marL="4267093" lvl="6" indent="-457189" rtl="0">
              <a:spcBef>
                <a:spcPts val="0"/>
              </a:spcBef>
              <a:spcAft>
                <a:spcPts val="0"/>
              </a:spcAft>
              <a:buClr>
                <a:schemeClr val="dk2"/>
              </a:buClr>
              <a:buSzPts val="1800"/>
              <a:buChar char="●"/>
              <a:defRPr sz="2400">
                <a:solidFill>
                  <a:schemeClr val="dk2"/>
                </a:solidFill>
              </a:defRPr>
            </a:lvl7pPr>
            <a:lvl8pPr marL="4876678" lvl="7" indent="-457189" rtl="0">
              <a:spcBef>
                <a:spcPts val="0"/>
              </a:spcBef>
              <a:spcAft>
                <a:spcPts val="0"/>
              </a:spcAft>
              <a:buClr>
                <a:schemeClr val="dk2"/>
              </a:buClr>
              <a:buSzPts val="1800"/>
              <a:buChar char="○"/>
              <a:defRPr sz="2400">
                <a:solidFill>
                  <a:schemeClr val="dk2"/>
                </a:solidFill>
              </a:defRPr>
            </a:lvl8pPr>
            <a:lvl9pPr marL="5486263" lvl="8" indent="-457189" rtl="0">
              <a:spcBef>
                <a:spcPts val="0"/>
              </a:spcBef>
              <a:spcAft>
                <a:spcPts val="0"/>
              </a:spcAft>
              <a:buClr>
                <a:schemeClr val="dk2"/>
              </a:buClr>
              <a:buSzPts val="1800"/>
              <a:buChar char="■"/>
              <a:defRPr sz="2400">
                <a:solidFill>
                  <a:schemeClr val="dk2"/>
                </a:solidFill>
              </a:defRPr>
            </a:lvl9pPr>
          </a:lstStyle>
          <a:p>
            <a:endParaRPr/>
          </a:p>
        </p:txBody>
      </p:sp>
      <p:sp>
        <p:nvSpPr>
          <p:cNvPr id="36" name="Google Shape;36;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17" y="-25"/>
            <a:ext cx="7617703" cy="6863837"/>
          </a:xfrm>
          <a:custGeom>
            <a:avLst/>
            <a:gdLst/>
            <a:ahLst/>
            <a:cxnLst/>
            <a:rect l="l" t="t" r="r" b="b"/>
            <a:pathLst>
              <a:path w="4644941" h="4202349" extrusionOk="0">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dist="9525" algn="bl" rotWithShape="0">
              <a:schemeClr val="lt1">
                <a:alpha val="15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3"/>
          <p:cNvSpPr/>
          <p:nvPr/>
        </p:nvSpPr>
        <p:spPr>
          <a:xfrm>
            <a:off x="5076762" y="1475127"/>
            <a:ext cx="2138317" cy="3907747"/>
          </a:xfrm>
          <a:custGeom>
            <a:avLst/>
            <a:gdLst/>
            <a:ahLst/>
            <a:cxnLst/>
            <a:rect l="l" t="t" r="r" b="b"/>
            <a:pathLst>
              <a:path w="1303852" h="2392498" extrusionOk="0">
                <a:moveTo>
                  <a:pt x="1040950" y="0"/>
                </a:moveTo>
                <a:lnTo>
                  <a:pt x="0" y="2392499"/>
                </a:lnTo>
                <a:lnTo>
                  <a:pt x="262902" y="2392499"/>
                </a:lnTo>
                <a:lnTo>
                  <a:pt x="1303852" y="0"/>
                </a:lnTo>
                <a:lnTo>
                  <a:pt x="1040950" y="0"/>
                </a:lnTo>
                <a:close/>
              </a:path>
            </a:pathLst>
          </a:custGeom>
          <a:solidFill>
            <a:srgbClr val="18C76F"/>
          </a:solidFill>
          <a:ln>
            <a:noFill/>
          </a:ln>
          <a:effectLst>
            <a:outerShdw blurRad="57150" dist="19050" algn="bl" rotWithShape="0">
              <a:schemeClr val="dk1">
                <a:alpha val="3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3"/>
          <p:cNvSpPr txBox="1">
            <a:spLocks noGrp="1"/>
          </p:cNvSpPr>
          <p:nvPr>
            <p:ph type="ctrTitle"/>
          </p:nvPr>
        </p:nvSpPr>
        <p:spPr>
          <a:xfrm>
            <a:off x="609600" y="2498400"/>
            <a:ext cx="4467200" cy="13432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solidFill>
                  <a:srgbClr val="18C76F"/>
                </a:solidFill>
              </a:defRPr>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dirty="0"/>
          </a:p>
        </p:txBody>
      </p:sp>
      <p:sp>
        <p:nvSpPr>
          <p:cNvPr id="18" name="Google Shape;18;p3"/>
          <p:cNvSpPr txBox="1">
            <a:spLocks noGrp="1"/>
          </p:cNvSpPr>
          <p:nvPr>
            <p:ph type="subTitle" idx="1"/>
          </p:nvPr>
        </p:nvSpPr>
        <p:spPr>
          <a:xfrm>
            <a:off x="609600" y="3970801"/>
            <a:ext cx="4467200" cy="3888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1800"/>
              <a:buNone/>
              <a:defRPr sz="2400">
                <a:solidFill>
                  <a:srgbClr val="18C76F"/>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2750C7-A693-4887-8AB6-40A3EB14A66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pic>
        <p:nvPicPr>
          <p:cNvPr id="7" name="Picture 6" descr="A group of people sitting at a table looking at laptops&#10;&#10;Description automatically generated with medium confidence">
            <a:extLst>
              <a:ext uri="{FF2B5EF4-FFF2-40B4-BE49-F238E27FC236}">
                <a16:creationId xmlns:a16="http://schemas.microsoft.com/office/drawing/2014/main" id="{54578061-9029-425E-A7AC-D05F7053C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2500" b="15626"/>
          <a:stretch/>
        </p:blipFill>
        <p:spPr>
          <a:xfrm>
            <a:off x="0" y="65"/>
            <a:ext cx="12496800" cy="6857935"/>
          </a:xfrm>
          <a:prstGeom prst="rect">
            <a:avLst/>
          </a:prstGeom>
        </p:spPr>
      </p:pic>
      <p:sp>
        <p:nvSpPr>
          <p:cNvPr id="8" name="Google Shape;32;p6">
            <a:extLst>
              <a:ext uri="{FF2B5EF4-FFF2-40B4-BE49-F238E27FC236}">
                <a16:creationId xmlns:a16="http://schemas.microsoft.com/office/drawing/2014/main" id="{971AA661-E59A-436B-8705-14A4FB88BCB8}"/>
              </a:ext>
            </a:extLst>
          </p:cNvPr>
          <p:cNvSpPr/>
          <p:nvPr userDrawn="1"/>
        </p:nvSpPr>
        <p:spPr>
          <a:xfrm rot="10800000">
            <a:off x="4574283" y="-25"/>
            <a:ext cx="7617703" cy="6863837"/>
          </a:xfrm>
          <a:custGeom>
            <a:avLst/>
            <a:gdLst/>
            <a:ahLst/>
            <a:cxnLst/>
            <a:rect l="l" t="t" r="r" b="b"/>
            <a:pathLst>
              <a:path w="4644941" h="4202349" extrusionOk="0">
                <a:moveTo>
                  <a:pt x="2816531" y="4202349"/>
                </a:moveTo>
                <a:lnTo>
                  <a:pt x="0" y="4202349"/>
                </a:lnTo>
                <a:lnTo>
                  <a:pt x="0" y="0"/>
                </a:lnTo>
                <a:lnTo>
                  <a:pt x="4644942" y="0"/>
                </a:lnTo>
                <a:lnTo>
                  <a:pt x="2816531" y="4202349"/>
                </a:lnTo>
                <a:close/>
              </a:path>
            </a:pathLst>
          </a:custGeom>
          <a:solidFill>
            <a:schemeClr val="lt1">
              <a:alpha val="76000"/>
            </a:schemeClr>
          </a:solidFill>
          <a:ln>
            <a:noFill/>
          </a:ln>
          <a:effectLst>
            <a:outerShdw blurRad="85725" dist="28575" dir="10800000" algn="bl" rotWithShape="0">
              <a:schemeClr val="dk1">
                <a:alpha val="25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 name="Google Shape;33;p6">
            <a:extLst>
              <a:ext uri="{FF2B5EF4-FFF2-40B4-BE49-F238E27FC236}">
                <a16:creationId xmlns:a16="http://schemas.microsoft.com/office/drawing/2014/main" id="{08C9882F-E56D-40CC-A19B-46EAA00E02FD}"/>
              </a:ext>
            </a:extLst>
          </p:cNvPr>
          <p:cNvSpPr/>
          <p:nvPr userDrawn="1"/>
        </p:nvSpPr>
        <p:spPr>
          <a:xfrm>
            <a:off x="5351353" y="2291969"/>
            <a:ext cx="1435497"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rgbClr val="18C76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 name="Google Shape;34;p6">
            <a:extLst>
              <a:ext uri="{FF2B5EF4-FFF2-40B4-BE49-F238E27FC236}">
                <a16:creationId xmlns:a16="http://schemas.microsoft.com/office/drawing/2014/main" id="{1094C72F-A4EB-48A1-8EB9-8D6D323556C6}"/>
              </a:ext>
            </a:extLst>
          </p:cNvPr>
          <p:cNvSpPr txBox="1">
            <a:spLocks noGrp="1"/>
          </p:cNvSpPr>
          <p:nvPr>
            <p:ph type="title" hasCustomPrompt="1"/>
          </p:nvPr>
        </p:nvSpPr>
        <p:spPr>
          <a:xfrm>
            <a:off x="7400233" y="1714017"/>
            <a:ext cx="4121200" cy="9584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2400"/>
              <a:buNone/>
              <a:defRPr sz="3200" b="1">
                <a:solidFill>
                  <a:srgbClr val="18C76F"/>
                </a:solidFill>
                <a:latin typeface="Verdana" panose="020B0604030504040204" pitchFamily="34" charset="0"/>
                <a:ea typeface="Verdana" panose="020B0604030504040204" pitchFamily="34" charset="0"/>
              </a:defRPr>
            </a:lvl1pPr>
            <a:lvl2pPr lvl="1" rtl="0">
              <a:spcBef>
                <a:spcPts val="0"/>
              </a:spcBef>
              <a:spcAft>
                <a:spcPts val="0"/>
              </a:spcAft>
              <a:buClr>
                <a:schemeClr val="accent2"/>
              </a:buClr>
              <a:buSzPts val="2400"/>
              <a:buNone/>
              <a:defRPr sz="3200">
                <a:solidFill>
                  <a:schemeClr val="accent2"/>
                </a:solidFill>
              </a:defRPr>
            </a:lvl2pPr>
            <a:lvl3pPr lvl="2" rtl="0">
              <a:spcBef>
                <a:spcPts val="0"/>
              </a:spcBef>
              <a:spcAft>
                <a:spcPts val="0"/>
              </a:spcAft>
              <a:buClr>
                <a:schemeClr val="accent2"/>
              </a:buClr>
              <a:buSzPts val="2400"/>
              <a:buNone/>
              <a:defRPr sz="3200">
                <a:solidFill>
                  <a:schemeClr val="accent2"/>
                </a:solidFill>
              </a:defRPr>
            </a:lvl3pPr>
            <a:lvl4pPr lvl="3" rtl="0">
              <a:spcBef>
                <a:spcPts val="0"/>
              </a:spcBef>
              <a:spcAft>
                <a:spcPts val="0"/>
              </a:spcAft>
              <a:buClr>
                <a:schemeClr val="accent2"/>
              </a:buClr>
              <a:buSzPts val="2400"/>
              <a:buNone/>
              <a:defRPr sz="3200">
                <a:solidFill>
                  <a:schemeClr val="accent2"/>
                </a:solidFill>
              </a:defRPr>
            </a:lvl4pPr>
            <a:lvl5pPr lvl="4" rtl="0">
              <a:spcBef>
                <a:spcPts val="0"/>
              </a:spcBef>
              <a:spcAft>
                <a:spcPts val="0"/>
              </a:spcAft>
              <a:buClr>
                <a:schemeClr val="accent2"/>
              </a:buClr>
              <a:buSzPts val="2400"/>
              <a:buNone/>
              <a:defRPr sz="3200">
                <a:solidFill>
                  <a:schemeClr val="accent2"/>
                </a:solidFill>
              </a:defRPr>
            </a:lvl5pPr>
            <a:lvl6pPr lvl="5" rtl="0">
              <a:spcBef>
                <a:spcPts val="0"/>
              </a:spcBef>
              <a:spcAft>
                <a:spcPts val="0"/>
              </a:spcAft>
              <a:buClr>
                <a:schemeClr val="accent2"/>
              </a:buClr>
              <a:buSzPts val="2400"/>
              <a:buNone/>
              <a:defRPr sz="3200">
                <a:solidFill>
                  <a:schemeClr val="accent2"/>
                </a:solidFill>
              </a:defRPr>
            </a:lvl6pPr>
            <a:lvl7pPr lvl="6" rtl="0">
              <a:spcBef>
                <a:spcPts val="0"/>
              </a:spcBef>
              <a:spcAft>
                <a:spcPts val="0"/>
              </a:spcAft>
              <a:buClr>
                <a:schemeClr val="accent2"/>
              </a:buClr>
              <a:buSzPts val="2400"/>
              <a:buNone/>
              <a:defRPr sz="3200">
                <a:solidFill>
                  <a:schemeClr val="accent2"/>
                </a:solidFill>
              </a:defRPr>
            </a:lvl7pPr>
            <a:lvl8pPr lvl="7" rtl="0">
              <a:spcBef>
                <a:spcPts val="0"/>
              </a:spcBef>
              <a:spcAft>
                <a:spcPts val="0"/>
              </a:spcAft>
              <a:buClr>
                <a:schemeClr val="accent2"/>
              </a:buClr>
              <a:buSzPts val="2400"/>
              <a:buNone/>
              <a:defRPr sz="3200">
                <a:solidFill>
                  <a:schemeClr val="accent2"/>
                </a:solidFill>
              </a:defRPr>
            </a:lvl8pPr>
            <a:lvl9pPr lvl="8" rtl="0">
              <a:spcBef>
                <a:spcPts val="0"/>
              </a:spcBef>
              <a:spcAft>
                <a:spcPts val="0"/>
              </a:spcAft>
              <a:buClr>
                <a:schemeClr val="accent2"/>
              </a:buClr>
              <a:buSzPts val="2400"/>
              <a:buNone/>
              <a:defRPr sz="3200">
                <a:solidFill>
                  <a:schemeClr val="accent2"/>
                </a:solidFill>
              </a:defRPr>
            </a:lvl9pPr>
          </a:lstStyle>
          <a:p>
            <a:r>
              <a:rPr lang="en-US" dirty="0"/>
              <a:t>Case Study</a:t>
            </a:r>
            <a:endParaRPr dirty="0"/>
          </a:p>
        </p:txBody>
      </p:sp>
      <p:sp>
        <p:nvSpPr>
          <p:cNvPr id="11" name="Google Shape;35;p6">
            <a:extLst>
              <a:ext uri="{FF2B5EF4-FFF2-40B4-BE49-F238E27FC236}">
                <a16:creationId xmlns:a16="http://schemas.microsoft.com/office/drawing/2014/main" id="{80BAB867-F74F-44D0-A13A-FB4C7E4775D2}"/>
              </a:ext>
            </a:extLst>
          </p:cNvPr>
          <p:cNvSpPr txBox="1">
            <a:spLocks noGrp="1"/>
          </p:cNvSpPr>
          <p:nvPr>
            <p:ph type="body" idx="1" hasCustomPrompt="1"/>
          </p:nvPr>
        </p:nvSpPr>
        <p:spPr>
          <a:xfrm>
            <a:off x="7400233" y="2825184"/>
            <a:ext cx="4121200" cy="2318800"/>
          </a:xfrm>
          <a:prstGeom prst="rect">
            <a:avLst/>
          </a:prstGeom>
        </p:spPr>
        <p:txBody>
          <a:bodyPr spcFirstLastPara="1" wrap="square" lIns="0" tIns="0" rIns="0" bIns="0" anchor="t" anchorCtr="0">
            <a:noAutofit/>
          </a:bodyPr>
          <a:lstStyle>
            <a:lvl1pPr marL="152396" lvl="0" indent="0" rtl="0">
              <a:spcBef>
                <a:spcPts val="800"/>
              </a:spcBef>
              <a:spcAft>
                <a:spcPts val="0"/>
              </a:spcAft>
              <a:buClr>
                <a:srgbClr val="18C76F"/>
              </a:buClr>
              <a:buSzPts val="1800"/>
              <a:buFont typeface="Wingdings" panose="05000000000000000000" pitchFamily="2" charset="2"/>
              <a:buNone/>
              <a:defRPr sz="1800">
                <a:solidFill>
                  <a:schemeClr val="tx1"/>
                </a:solidFill>
                <a:latin typeface="Verdana" panose="020B0604030504040204" pitchFamily="34" charset="0"/>
                <a:ea typeface="Verdana" panose="020B0604030504040204" pitchFamily="34" charset="0"/>
              </a:defRPr>
            </a:lvl1pPr>
            <a:lvl2pPr marL="1219170" lvl="1" indent="-457189" rtl="0">
              <a:spcBef>
                <a:spcPts val="0"/>
              </a:spcBef>
              <a:spcAft>
                <a:spcPts val="0"/>
              </a:spcAft>
              <a:buSzPts val="1800"/>
              <a:buChar char="-"/>
              <a:defRPr sz="2400">
                <a:solidFill>
                  <a:schemeClr val="dk2"/>
                </a:solidFill>
              </a:defRPr>
            </a:lvl2pPr>
            <a:lvl3pPr marL="1828754" lvl="2" indent="-457189" rtl="0">
              <a:spcBef>
                <a:spcPts val="0"/>
              </a:spcBef>
              <a:spcAft>
                <a:spcPts val="0"/>
              </a:spcAft>
              <a:buSzPts val="1800"/>
              <a:buChar char="-"/>
              <a:defRPr sz="2400">
                <a:solidFill>
                  <a:schemeClr val="dk2"/>
                </a:solidFill>
              </a:defRPr>
            </a:lvl3pPr>
            <a:lvl4pPr marL="2438339" lvl="3" indent="-457189" rtl="0">
              <a:spcBef>
                <a:spcPts val="0"/>
              </a:spcBef>
              <a:spcAft>
                <a:spcPts val="0"/>
              </a:spcAft>
              <a:buSzPts val="1800"/>
              <a:buChar char="-"/>
              <a:defRPr sz="2400">
                <a:solidFill>
                  <a:schemeClr val="dk2"/>
                </a:solidFill>
              </a:defRPr>
            </a:lvl4pPr>
            <a:lvl5pPr marL="3047924" lvl="4" indent="-457189" rtl="0">
              <a:spcBef>
                <a:spcPts val="0"/>
              </a:spcBef>
              <a:spcAft>
                <a:spcPts val="0"/>
              </a:spcAft>
              <a:buClr>
                <a:schemeClr val="dk2"/>
              </a:buClr>
              <a:buSzPts val="1800"/>
              <a:buChar char="○"/>
              <a:defRPr sz="2400">
                <a:solidFill>
                  <a:schemeClr val="dk2"/>
                </a:solidFill>
              </a:defRPr>
            </a:lvl5pPr>
            <a:lvl6pPr marL="3657509" lvl="5" indent="-457189" rtl="0">
              <a:spcBef>
                <a:spcPts val="0"/>
              </a:spcBef>
              <a:spcAft>
                <a:spcPts val="0"/>
              </a:spcAft>
              <a:buClr>
                <a:schemeClr val="dk2"/>
              </a:buClr>
              <a:buSzPts val="1800"/>
              <a:buChar char="■"/>
              <a:defRPr sz="2400">
                <a:solidFill>
                  <a:schemeClr val="dk2"/>
                </a:solidFill>
              </a:defRPr>
            </a:lvl6pPr>
            <a:lvl7pPr marL="4267093" lvl="6" indent="-457189" rtl="0">
              <a:spcBef>
                <a:spcPts val="0"/>
              </a:spcBef>
              <a:spcAft>
                <a:spcPts val="0"/>
              </a:spcAft>
              <a:buClr>
                <a:schemeClr val="dk2"/>
              </a:buClr>
              <a:buSzPts val="1800"/>
              <a:buChar char="●"/>
              <a:defRPr sz="2400">
                <a:solidFill>
                  <a:schemeClr val="dk2"/>
                </a:solidFill>
              </a:defRPr>
            </a:lvl7pPr>
            <a:lvl8pPr marL="4876678" lvl="7" indent="-457189" rtl="0">
              <a:spcBef>
                <a:spcPts val="0"/>
              </a:spcBef>
              <a:spcAft>
                <a:spcPts val="0"/>
              </a:spcAft>
              <a:buClr>
                <a:schemeClr val="dk2"/>
              </a:buClr>
              <a:buSzPts val="1800"/>
              <a:buChar char="○"/>
              <a:defRPr sz="2400">
                <a:solidFill>
                  <a:schemeClr val="dk2"/>
                </a:solidFill>
              </a:defRPr>
            </a:lvl8pPr>
            <a:lvl9pPr marL="5486263" lvl="8" indent="-457189" rtl="0">
              <a:spcBef>
                <a:spcPts val="0"/>
              </a:spcBef>
              <a:spcAft>
                <a:spcPts val="0"/>
              </a:spcAft>
              <a:buClr>
                <a:schemeClr val="dk2"/>
              </a:buClr>
              <a:buSzPts val="1800"/>
              <a:buChar char="■"/>
              <a:defRPr sz="2400">
                <a:solidFill>
                  <a:schemeClr val="dk2"/>
                </a:solidFill>
              </a:defRPr>
            </a:lvl9pPr>
          </a:lstStyle>
          <a:p>
            <a:r>
              <a:rPr lang="en-US" dirty="0"/>
              <a:t>Introduction Text</a:t>
            </a:r>
            <a:endParaRPr dirty="0"/>
          </a:p>
        </p:txBody>
      </p:sp>
    </p:spTree>
    <p:extLst>
      <p:ext uri="{BB962C8B-B14F-4D97-AF65-F5344CB8AC3E}">
        <p14:creationId xmlns:p14="http://schemas.microsoft.com/office/powerpoint/2010/main" val="3447634989"/>
      </p:ext>
    </p:extLst>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ers Dark Ber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5A384C-7927-3644-83A4-493EE7C7D23A}"/>
              </a:ext>
            </a:extLst>
          </p:cNvPr>
          <p:cNvSpPr/>
          <p:nvPr userDrawn="1"/>
        </p:nvSpPr>
        <p:spPr>
          <a:xfrm>
            <a:off x="0" y="0"/>
            <a:ext cx="12192000" cy="6284422"/>
          </a:xfrm>
          <a:prstGeom prst="rect">
            <a:avLst/>
          </a:prstGeom>
          <a:solidFill>
            <a:srgbClr val="941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43174" y="78942"/>
            <a:ext cx="11288578" cy="855123"/>
          </a:xfrm>
        </p:spPr>
        <p:txBody>
          <a:bodyPr lIns="0" rIns="0"/>
          <a:lstStyle>
            <a:lvl1pPr>
              <a:defRPr>
                <a:solidFill>
                  <a:srgbClr val="FF91AA"/>
                </a:solidFill>
              </a:defRPr>
            </a:lvl1pPr>
          </a:lstStyle>
          <a:p>
            <a:r>
              <a:rPr lang="en-US"/>
              <a:t>Title</a:t>
            </a:r>
          </a:p>
        </p:txBody>
      </p:sp>
      <p:cxnSp>
        <p:nvCxnSpPr>
          <p:cNvPr id="11" name="Straight Connector 10">
            <a:extLst>
              <a:ext uri="{FF2B5EF4-FFF2-40B4-BE49-F238E27FC236}">
                <a16:creationId xmlns:a16="http://schemas.microsoft.com/office/drawing/2014/main" id="{E438CD07-7349-4340-9AC4-ECA4E8DAF590}"/>
              </a:ext>
            </a:extLst>
          </p:cNvPr>
          <p:cNvCxnSpPr/>
          <p:nvPr userDrawn="1"/>
        </p:nvCxnSpPr>
        <p:spPr>
          <a:xfrm>
            <a:off x="0" y="94400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BA611768-7DDF-1E41-A398-7A115CACCAA1}"/>
              </a:ext>
            </a:extLst>
          </p:cNvPr>
          <p:cNvSpPr>
            <a:spLocks noGrp="1"/>
          </p:cNvSpPr>
          <p:nvPr>
            <p:ph type="pic" sz="quarter" idx="13" hasCustomPrompt="1"/>
          </p:nvPr>
        </p:nvSpPr>
        <p:spPr>
          <a:xfrm>
            <a:off x="4724399"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3" name="Picture Placeholder 6">
            <a:extLst>
              <a:ext uri="{FF2B5EF4-FFF2-40B4-BE49-F238E27FC236}">
                <a16:creationId xmlns:a16="http://schemas.microsoft.com/office/drawing/2014/main" id="{78964D8A-993B-5345-93FA-FC645C2ED728}"/>
              </a:ext>
            </a:extLst>
          </p:cNvPr>
          <p:cNvSpPr>
            <a:spLocks noGrp="1"/>
          </p:cNvSpPr>
          <p:nvPr>
            <p:ph type="pic" sz="quarter" idx="14" hasCustomPrompt="1"/>
          </p:nvPr>
        </p:nvSpPr>
        <p:spPr>
          <a:xfrm>
            <a:off x="990600"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4" name="Picture Placeholder 6">
            <a:extLst>
              <a:ext uri="{FF2B5EF4-FFF2-40B4-BE49-F238E27FC236}">
                <a16:creationId xmlns:a16="http://schemas.microsoft.com/office/drawing/2014/main" id="{7C060F05-A8BB-3446-AC46-3F4D32936B23}"/>
              </a:ext>
            </a:extLst>
          </p:cNvPr>
          <p:cNvSpPr>
            <a:spLocks noGrp="1"/>
          </p:cNvSpPr>
          <p:nvPr>
            <p:ph type="pic" sz="quarter" idx="15" hasCustomPrompt="1"/>
          </p:nvPr>
        </p:nvSpPr>
        <p:spPr>
          <a:xfrm>
            <a:off x="8458198"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5" name="Text Placeholder 14">
            <a:extLst>
              <a:ext uri="{FF2B5EF4-FFF2-40B4-BE49-F238E27FC236}">
                <a16:creationId xmlns:a16="http://schemas.microsoft.com/office/drawing/2014/main" id="{0F5A2C8D-D070-CF4F-9C14-CDCC69482397}"/>
              </a:ext>
            </a:extLst>
          </p:cNvPr>
          <p:cNvSpPr>
            <a:spLocks noGrp="1"/>
          </p:cNvSpPr>
          <p:nvPr>
            <p:ph type="body" sz="quarter" idx="16" hasCustomPrompt="1"/>
          </p:nvPr>
        </p:nvSpPr>
        <p:spPr>
          <a:xfrm>
            <a:off x="4353098" y="4423997"/>
            <a:ext cx="3485804" cy="413188"/>
          </a:xfrm>
        </p:spPr>
        <p:txBody>
          <a:bodyPr anchor="b"/>
          <a:lstStyle>
            <a:lvl1pPr marL="0" indent="0" algn="ctr">
              <a:buNone/>
              <a:defRPr b="1" i="0">
                <a:solidFill>
                  <a:srgbClr val="FF91AA"/>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Presenter</a:t>
            </a:r>
          </a:p>
        </p:txBody>
      </p:sp>
      <p:sp>
        <p:nvSpPr>
          <p:cNvPr id="17" name="Text Placeholder 16">
            <a:extLst>
              <a:ext uri="{FF2B5EF4-FFF2-40B4-BE49-F238E27FC236}">
                <a16:creationId xmlns:a16="http://schemas.microsoft.com/office/drawing/2014/main" id="{C27A27EB-2B1B-D24A-9C94-695CE058F25F}"/>
              </a:ext>
            </a:extLst>
          </p:cNvPr>
          <p:cNvSpPr>
            <a:spLocks noGrp="1"/>
          </p:cNvSpPr>
          <p:nvPr>
            <p:ph type="body" sz="quarter" idx="17" hasCustomPrompt="1"/>
          </p:nvPr>
        </p:nvSpPr>
        <p:spPr>
          <a:xfrm>
            <a:off x="4353098"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18" name="Text Placeholder 14">
            <a:extLst>
              <a:ext uri="{FF2B5EF4-FFF2-40B4-BE49-F238E27FC236}">
                <a16:creationId xmlns:a16="http://schemas.microsoft.com/office/drawing/2014/main" id="{23F42F1B-1789-8D4F-897E-7DF099E779D0}"/>
              </a:ext>
            </a:extLst>
          </p:cNvPr>
          <p:cNvSpPr>
            <a:spLocks noGrp="1"/>
          </p:cNvSpPr>
          <p:nvPr>
            <p:ph type="body" sz="quarter" idx="18" hasCustomPrompt="1"/>
          </p:nvPr>
        </p:nvSpPr>
        <p:spPr>
          <a:xfrm>
            <a:off x="591099" y="4423997"/>
            <a:ext cx="3485804" cy="413188"/>
          </a:xfrm>
        </p:spPr>
        <p:txBody>
          <a:bodyPr anchor="b"/>
          <a:lstStyle>
            <a:lvl1pPr marL="0" indent="0" algn="ctr">
              <a:buNone/>
              <a:defRPr b="1" i="0">
                <a:solidFill>
                  <a:srgbClr val="FF91AA"/>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Presenter</a:t>
            </a:r>
          </a:p>
        </p:txBody>
      </p:sp>
      <p:sp>
        <p:nvSpPr>
          <p:cNvPr id="19" name="Text Placeholder 16">
            <a:extLst>
              <a:ext uri="{FF2B5EF4-FFF2-40B4-BE49-F238E27FC236}">
                <a16:creationId xmlns:a16="http://schemas.microsoft.com/office/drawing/2014/main" id="{52852E82-C295-BE4B-B9C4-B231BDF61FE5}"/>
              </a:ext>
            </a:extLst>
          </p:cNvPr>
          <p:cNvSpPr>
            <a:spLocks noGrp="1"/>
          </p:cNvSpPr>
          <p:nvPr>
            <p:ph type="body" sz="quarter" idx="19" hasCustomPrompt="1"/>
          </p:nvPr>
        </p:nvSpPr>
        <p:spPr>
          <a:xfrm>
            <a:off x="591099"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20" name="Text Placeholder 14">
            <a:extLst>
              <a:ext uri="{FF2B5EF4-FFF2-40B4-BE49-F238E27FC236}">
                <a16:creationId xmlns:a16="http://schemas.microsoft.com/office/drawing/2014/main" id="{C918BD10-098E-D448-AD2F-96BC609BBCE5}"/>
              </a:ext>
            </a:extLst>
          </p:cNvPr>
          <p:cNvSpPr>
            <a:spLocks noGrp="1"/>
          </p:cNvSpPr>
          <p:nvPr>
            <p:ph type="body" sz="quarter" idx="20" hasCustomPrompt="1"/>
          </p:nvPr>
        </p:nvSpPr>
        <p:spPr>
          <a:xfrm>
            <a:off x="8135390" y="4423997"/>
            <a:ext cx="3485804" cy="413188"/>
          </a:xfrm>
        </p:spPr>
        <p:txBody>
          <a:bodyPr anchor="b"/>
          <a:lstStyle>
            <a:lvl1pPr marL="0" indent="0" algn="ctr">
              <a:buNone/>
              <a:defRPr b="1" i="0">
                <a:solidFill>
                  <a:srgbClr val="FF91AA"/>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Presenter</a:t>
            </a:r>
          </a:p>
        </p:txBody>
      </p:sp>
      <p:sp>
        <p:nvSpPr>
          <p:cNvPr id="21" name="Text Placeholder 16">
            <a:extLst>
              <a:ext uri="{FF2B5EF4-FFF2-40B4-BE49-F238E27FC236}">
                <a16:creationId xmlns:a16="http://schemas.microsoft.com/office/drawing/2014/main" id="{FE427864-088B-0D45-B702-2E649E385755}"/>
              </a:ext>
            </a:extLst>
          </p:cNvPr>
          <p:cNvSpPr>
            <a:spLocks noGrp="1"/>
          </p:cNvSpPr>
          <p:nvPr>
            <p:ph type="body" sz="quarter" idx="21" hasCustomPrompt="1"/>
          </p:nvPr>
        </p:nvSpPr>
        <p:spPr>
          <a:xfrm>
            <a:off x="8135390"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23" name="Footer Placeholder 4">
            <a:extLst>
              <a:ext uri="{FF2B5EF4-FFF2-40B4-BE49-F238E27FC236}">
                <a16:creationId xmlns:a16="http://schemas.microsoft.com/office/drawing/2014/main" id="{B85E754D-D784-4B47-B1C1-CF2672217A5B}"/>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24" name="Slide Number Placeholder 5">
            <a:extLst>
              <a:ext uri="{FF2B5EF4-FFF2-40B4-BE49-F238E27FC236}">
                <a16:creationId xmlns:a16="http://schemas.microsoft.com/office/drawing/2014/main" id="{29B37E47-D501-D345-8C4D-1E4DE233403E}"/>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25" name="Picture 24" descr="A picture containing icon&#10;&#10;Description automatically generated">
            <a:extLst>
              <a:ext uri="{FF2B5EF4-FFF2-40B4-BE49-F238E27FC236}">
                <a16:creationId xmlns:a16="http://schemas.microsoft.com/office/drawing/2014/main" id="{9BC1C364-B185-4840-9140-4C47E0E75B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22" name="Text Placeholder 4">
            <a:extLst>
              <a:ext uri="{FF2B5EF4-FFF2-40B4-BE49-F238E27FC236}">
                <a16:creationId xmlns:a16="http://schemas.microsoft.com/office/drawing/2014/main" id="{3D1563F3-2CBB-4348-A0C3-390AACDAC5F4}"/>
              </a:ext>
            </a:extLst>
          </p:cNvPr>
          <p:cNvSpPr>
            <a:spLocks noGrp="1"/>
          </p:cNvSpPr>
          <p:nvPr>
            <p:ph type="body" sz="quarter" idx="22"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200115649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esenters Dark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5A384C-7927-3644-83A4-493EE7C7D23A}"/>
              </a:ext>
            </a:extLst>
          </p:cNvPr>
          <p:cNvSpPr/>
          <p:nvPr userDrawn="1"/>
        </p:nvSpPr>
        <p:spPr>
          <a:xfrm>
            <a:off x="0" y="0"/>
            <a:ext cx="12192000" cy="6284422"/>
          </a:xfrm>
          <a:prstGeom prst="rect">
            <a:avLst/>
          </a:prstGeom>
          <a:solidFill>
            <a:srgbClr val="123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43174" y="78942"/>
            <a:ext cx="11288578" cy="855123"/>
          </a:xfrm>
        </p:spPr>
        <p:txBody>
          <a:bodyPr lIns="0" rIns="0"/>
          <a:lstStyle>
            <a:lvl1pPr>
              <a:defRPr>
                <a:solidFill>
                  <a:srgbClr val="18B7FB"/>
                </a:solidFill>
              </a:defRPr>
            </a:lvl1pPr>
          </a:lstStyle>
          <a:p>
            <a:r>
              <a:rPr lang="en-US" dirty="0"/>
              <a:t>Title</a:t>
            </a:r>
          </a:p>
        </p:txBody>
      </p:sp>
      <p:cxnSp>
        <p:nvCxnSpPr>
          <p:cNvPr id="11" name="Straight Connector 10">
            <a:extLst>
              <a:ext uri="{FF2B5EF4-FFF2-40B4-BE49-F238E27FC236}">
                <a16:creationId xmlns:a16="http://schemas.microsoft.com/office/drawing/2014/main" id="{E438CD07-7349-4340-9AC4-ECA4E8DAF590}"/>
              </a:ext>
            </a:extLst>
          </p:cNvPr>
          <p:cNvCxnSpPr/>
          <p:nvPr userDrawn="1"/>
        </p:nvCxnSpPr>
        <p:spPr>
          <a:xfrm>
            <a:off x="0" y="94400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BA611768-7DDF-1E41-A398-7A115CACCAA1}"/>
              </a:ext>
            </a:extLst>
          </p:cNvPr>
          <p:cNvSpPr>
            <a:spLocks noGrp="1"/>
          </p:cNvSpPr>
          <p:nvPr>
            <p:ph type="pic" sz="quarter" idx="13" hasCustomPrompt="1"/>
          </p:nvPr>
        </p:nvSpPr>
        <p:spPr>
          <a:xfrm>
            <a:off x="4724399"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3" name="Picture Placeholder 6">
            <a:extLst>
              <a:ext uri="{FF2B5EF4-FFF2-40B4-BE49-F238E27FC236}">
                <a16:creationId xmlns:a16="http://schemas.microsoft.com/office/drawing/2014/main" id="{78964D8A-993B-5345-93FA-FC645C2ED728}"/>
              </a:ext>
            </a:extLst>
          </p:cNvPr>
          <p:cNvSpPr>
            <a:spLocks noGrp="1"/>
          </p:cNvSpPr>
          <p:nvPr>
            <p:ph type="pic" sz="quarter" idx="14" hasCustomPrompt="1"/>
          </p:nvPr>
        </p:nvSpPr>
        <p:spPr>
          <a:xfrm>
            <a:off x="990600"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4" name="Picture Placeholder 6">
            <a:extLst>
              <a:ext uri="{FF2B5EF4-FFF2-40B4-BE49-F238E27FC236}">
                <a16:creationId xmlns:a16="http://schemas.microsoft.com/office/drawing/2014/main" id="{7C060F05-A8BB-3446-AC46-3F4D32936B23}"/>
              </a:ext>
            </a:extLst>
          </p:cNvPr>
          <p:cNvSpPr>
            <a:spLocks noGrp="1"/>
          </p:cNvSpPr>
          <p:nvPr>
            <p:ph type="pic" sz="quarter" idx="15" hasCustomPrompt="1"/>
          </p:nvPr>
        </p:nvSpPr>
        <p:spPr>
          <a:xfrm>
            <a:off x="8458198"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5" name="Text Placeholder 14">
            <a:extLst>
              <a:ext uri="{FF2B5EF4-FFF2-40B4-BE49-F238E27FC236}">
                <a16:creationId xmlns:a16="http://schemas.microsoft.com/office/drawing/2014/main" id="{0F5A2C8D-D070-CF4F-9C14-CDCC69482397}"/>
              </a:ext>
            </a:extLst>
          </p:cNvPr>
          <p:cNvSpPr>
            <a:spLocks noGrp="1"/>
          </p:cNvSpPr>
          <p:nvPr>
            <p:ph type="body" sz="quarter" idx="16" hasCustomPrompt="1"/>
          </p:nvPr>
        </p:nvSpPr>
        <p:spPr>
          <a:xfrm>
            <a:off x="4353098" y="4423997"/>
            <a:ext cx="3485804" cy="413188"/>
          </a:xfrm>
        </p:spPr>
        <p:txBody>
          <a:bodyPr anchor="b"/>
          <a:lstStyle>
            <a:lvl1pPr marL="0" indent="0" algn="ctr">
              <a:buNone/>
              <a:defRPr b="1" i="0">
                <a:solidFill>
                  <a:srgbClr val="18B7FB"/>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Presenter</a:t>
            </a:r>
          </a:p>
        </p:txBody>
      </p:sp>
      <p:sp>
        <p:nvSpPr>
          <p:cNvPr id="17" name="Text Placeholder 16">
            <a:extLst>
              <a:ext uri="{FF2B5EF4-FFF2-40B4-BE49-F238E27FC236}">
                <a16:creationId xmlns:a16="http://schemas.microsoft.com/office/drawing/2014/main" id="{C27A27EB-2B1B-D24A-9C94-695CE058F25F}"/>
              </a:ext>
            </a:extLst>
          </p:cNvPr>
          <p:cNvSpPr>
            <a:spLocks noGrp="1"/>
          </p:cNvSpPr>
          <p:nvPr>
            <p:ph type="body" sz="quarter" idx="17" hasCustomPrompt="1"/>
          </p:nvPr>
        </p:nvSpPr>
        <p:spPr>
          <a:xfrm>
            <a:off x="4353098"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18" name="Text Placeholder 14">
            <a:extLst>
              <a:ext uri="{FF2B5EF4-FFF2-40B4-BE49-F238E27FC236}">
                <a16:creationId xmlns:a16="http://schemas.microsoft.com/office/drawing/2014/main" id="{23F42F1B-1789-8D4F-897E-7DF099E779D0}"/>
              </a:ext>
            </a:extLst>
          </p:cNvPr>
          <p:cNvSpPr>
            <a:spLocks noGrp="1"/>
          </p:cNvSpPr>
          <p:nvPr>
            <p:ph type="body" sz="quarter" idx="18" hasCustomPrompt="1"/>
          </p:nvPr>
        </p:nvSpPr>
        <p:spPr>
          <a:xfrm>
            <a:off x="591099" y="4423997"/>
            <a:ext cx="3485804" cy="413188"/>
          </a:xfrm>
        </p:spPr>
        <p:txBody>
          <a:bodyPr anchor="b"/>
          <a:lstStyle>
            <a:lvl1pPr marL="0" indent="0" algn="ctr">
              <a:buNone/>
              <a:defRPr b="1" i="0">
                <a:solidFill>
                  <a:srgbClr val="18B7FB"/>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Presenter</a:t>
            </a:r>
          </a:p>
        </p:txBody>
      </p:sp>
      <p:sp>
        <p:nvSpPr>
          <p:cNvPr id="19" name="Text Placeholder 16">
            <a:extLst>
              <a:ext uri="{FF2B5EF4-FFF2-40B4-BE49-F238E27FC236}">
                <a16:creationId xmlns:a16="http://schemas.microsoft.com/office/drawing/2014/main" id="{52852E82-C295-BE4B-B9C4-B231BDF61FE5}"/>
              </a:ext>
            </a:extLst>
          </p:cNvPr>
          <p:cNvSpPr>
            <a:spLocks noGrp="1"/>
          </p:cNvSpPr>
          <p:nvPr>
            <p:ph type="body" sz="quarter" idx="19" hasCustomPrompt="1"/>
          </p:nvPr>
        </p:nvSpPr>
        <p:spPr>
          <a:xfrm>
            <a:off x="591099"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20" name="Text Placeholder 14">
            <a:extLst>
              <a:ext uri="{FF2B5EF4-FFF2-40B4-BE49-F238E27FC236}">
                <a16:creationId xmlns:a16="http://schemas.microsoft.com/office/drawing/2014/main" id="{C918BD10-098E-D448-AD2F-96BC609BBCE5}"/>
              </a:ext>
            </a:extLst>
          </p:cNvPr>
          <p:cNvSpPr>
            <a:spLocks noGrp="1"/>
          </p:cNvSpPr>
          <p:nvPr>
            <p:ph type="body" sz="quarter" idx="20" hasCustomPrompt="1"/>
          </p:nvPr>
        </p:nvSpPr>
        <p:spPr>
          <a:xfrm>
            <a:off x="8135390" y="4423997"/>
            <a:ext cx="3485804" cy="413188"/>
          </a:xfrm>
        </p:spPr>
        <p:txBody>
          <a:bodyPr anchor="b"/>
          <a:lstStyle>
            <a:lvl1pPr marL="0" indent="0" algn="ctr">
              <a:buNone/>
              <a:defRPr b="1" i="0">
                <a:solidFill>
                  <a:srgbClr val="18B7FB"/>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Presenter</a:t>
            </a:r>
          </a:p>
        </p:txBody>
      </p:sp>
      <p:sp>
        <p:nvSpPr>
          <p:cNvPr id="21" name="Text Placeholder 16">
            <a:extLst>
              <a:ext uri="{FF2B5EF4-FFF2-40B4-BE49-F238E27FC236}">
                <a16:creationId xmlns:a16="http://schemas.microsoft.com/office/drawing/2014/main" id="{FE427864-088B-0D45-B702-2E649E385755}"/>
              </a:ext>
            </a:extLst>
          </p:cNvPr>
          <p:cNvSpPr>
            <a:spLocks noGrp="1"/>
          </p:cNvSpPr>
          <p:nvPr>
            <p:ph type="body" sz="quarter" idx="21" hasCustomPrompt="1"/>
          </p:nvPr>
        </p:nvSpPr>
        <p:spPr>
          <a:xfrm>
            <a:off x="8135390"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23" name="Footer Placeholder 4">
            <a:extLst>
              <a:ext uri="{FF2B5EF4-FFF2-40B4-BE49-F238E27FC236}">
                <a16:creationId xmlns:a16="http://schemas.microsoft.com/office/drawing/2014/main" id="{B85E754D-D784-4B47-B1C1-CF2672217A5B}"/>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24" name="Slide Number Placeholder 5">
            <a:extLst>
              <a:ext uri="{FF2B5EF4-FFF2-40B4-BE49-F238E27FC236}">
                <a16:creationId xmlns:a16="http://schemas.microsoft.com/office/drawing/2014/main" id="{29B37E47-D501-D345-8C4D-1E4DE233403E}"/>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25" name="Picture 24" descr="A picture containing icon&#10;&#10;Description automatically generated">
            <a:extLst>
              <a:ext uri="{FF2B5EF4-FFF2-40B4-BE49-F238E27FC236}">
                <a16:creationId xmlns:a16="http://schemas.microsoft.com/office/drawing/2014/main" id="{9BC1C364-B185-4840-9140-4C47E0E75B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22" name="Text Placeholder 4">
            <a:extLst>
              <a:ext uri="{FF2B5EF4-FFF2-40B4-BE49-F238E27FC236}">
                <a16:creationId xmlns:a16="http://schemas.microsoft.com/office/drawing/2014/main" id="{3D1563F3-2CBB-4348-A0C3-390AACDAC5F4}"/>
              </a:ext>
            </a:extLst>
          </p:cNvPr>
          <p:cNvSpPr>
            <a:spLocks noGrp="1"/>
          </p:cNvSpPr>
          <p:nvPr>
            <p:ph type="body" sz="quarter" idx="22"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365146799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One Presenter Dark 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5A384C-7927-3644-83A4-493EE7C7D23A}"/>
              </a:ext>
            </a:extLst>
          </p:cNvPr>
          <p:cNvSpPr/>
          <p:nvPr userDrawn="1"/>
        </p:nvSpPr>
        <p:spPr>
          <a:xfrm>
            <a:off x="0" y="0"/>
            <a:ext cx="12192000" cy="62844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43174" y="78942"/>
            <a:ext cx="11288578" cy="855123"/>
          </a:xfrm>
        </p:spPr>
        <p:txBody>
          <a:bodyPr lIns="0" rIns="0"/>
          <a:lstStyle>
            <a:lvl1pPr>
              <a:defRPr>
                <a:solidFill>
                  <a:schemeClr val="accent3"/>
                </a:solidFill>
              </a:defRPr>
            </a:lvl1pPr>
          </a:lstStyle>
          <a:p>
            <a:r>
              <a:rPr lang="en-US" dirty="0"/>
              <a:t>Presenter</a:t>
            </a:r>
          </a:p>
        </p:txBody>
      </p:sp>
      <p:cxnSp>
        <p:nvCxnSpPr>
          <p:cNvPr id="11" name="Straight Connector 10">
            <a:extLst>
              <a:ext uri="{FF2B5EF4-FFF2-40B4-BE49-F238E27FC236}">
                <a16:creationId xmlns:a16="http://schemas.microsoft.com/office/drawing/2014/main" id="{E438CD07-7349-4340-9AC4-ECA4E8DAF590}"/>
              </a:ext>
            </a:extLst>
          </p:cNvPr>
          <p:cNvCxnSpPr/>
          <p:nvPr userDrawn="1"/>
        </p:nvCxnSpPr>
        <p:spPr>
          <a:xfrm>
            <a:off x="0" y="94400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cture Placeholder 6">
            <a:extLst>
              <a:ext uri="{FF2B5EF4-FFF2-40B4-BE49-F238E27FC236}">
                <a16:creationId xmlns:a16="http://schemas.microsoft.com/office/drawing/2014/main" id="{78964D8A-993B-5345-93FA-FC645C2ED728}"/>
              </a:ext>
            </a:extLst>
          </p:cNvPr>
          <p:cNvSpPr>
            <a:spLocks noGrp="1"/>
          </p:cNvSpPr>
          <p:nvPr>
            <p:ph type="pic" sz="quarter" idx="14" hasCustomPrompt="1"/>
          </p:nvPr>
        </p:nvSpPr>
        <p:spPr>
          <a:xfrm>
            <a:off x="990600"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8" name="Text Placeholder 14">
            <a:extLst>
              <a:ext uri="{FF2B5EF4-FFF2-40B4-BE49-F238E27FC236}">
                <a16:creationId xmlns:a16="http://schemas.microsoft.com/office/drawing/2014/main" id="{23F42F1B-1789-8D4F-897E-7DF099E779D0}"/>
              </a:ext>
            </a:extLst>
          </p:cNvPr>
          <p:cNvSpPr>
            <a:spLocks noGrp="1"/>
          </p:cNvSpPr>
          <p:nvPr>
            <p:ph type="body" sz="quarter" idx="18" hasCustomPrompt="1"/>
          </p:nvPr>
        </p:nvSpPr>
        <p:spPr>
          <a:xfrm>
            <a:off x="591099" y="4423997"/>
            <a:ext cx="3485804" cy="413188"/>
          </a:xfrm>
        </p:spPr>
        <p:txBody>
          <a:bodyPr anchor="b"/>
          <a:lstStyle>
            <a:lvl1pPr marL="0" indent="0" algn="ctr">
              <a:buNone/>
              <a:defRPr b="1" i="0">
                <a:solidFill>
                  <a:schemeClr val="accent3"/>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a:t>
            </a:r>
          </a:p>
        </p:txBody>
      </p:sp>
      <p:sp>
        <p:nvSpPr>
          <p:cNvPr id="19" name="Text Placeholder 16">
            <a:extLst>
              <a:ext uri="{FF2B5EF4-FFF2-40B4-BE49-F238E27FC236}">
                <a16:creationId xmlns:a16="http://schemas.microsoft.com/office/drawing/2014/main" id="{52852E82-C295-BE4B-B9C4-B231BDF61FE5}"/>
              </a:ext>
            </a:extLst>
          </p:cNvPr>
          <p:cNvSpPr>
            <a:spLocks noGrp="1"/>
          </p:cNvSpPr>
          <p:nvPr>
            <p:ph type="body" sz="quarter" idx="19" hasCustomPrompt="1"/>
          </p:nvPr>
        </p:nvSpPr>
        <p:spPr>
          <a:xfrm>
            <a:off x="591099"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23" name="Footer Placeholder 4">
            <a:extLst>
              <a:ext uri="{FF2B5EF4-FFF2-40B4-BE49-F238E27FC236}">
                <a16:creationId xmlns:a16="http://schemas.microsoft.com/office/drawing/2014/main" id="{B85E754D-D784-4B47-B1C1-CF2672217A5B}"/>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24" name="Slide Number Placeholder 5">
            <a:extLst>
              <a:ext uri="{FF2B5EF4-FFF2-40B4-BE49-F238E27FC236}">
                <a16:creationId xmlns:a16="http://schemas.microsoft.com/office/drawing/2014/main" id="{29B37E47-D501-D345-8C4D-1E4DE233403E}"/>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25" name="Picture 24" descr="A picture containing icon&#10;&#10;Description automatically generated">
            <a:extLst>
              <a:ext uri="{FF2B5EF4-FFF2-40B4-BE49-F238E27FC236}">
                <a16:creationId xmlns:a16="http://schemas.microsoft.com/office/drawing/2014/main" id="{9BC1C364-B185-4840-9140-4C47E0E75B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5" name="Text Placeholder 4">
            <a:extLst>
              <a:ext uri="{FF2B5EF4-FFF2-40B4-BE49-F238E27FC236}">
                <a16:creationId xmlns:a16="http://schemas.microsoft.com/office/drawing/2014/main" id="{F42C4A96-1EDD-4B43-B010-F0A21A6E915C}"/>
              </a:ext>
            </a:extLst>
          </p:cNvPr>
          <p:cNvSpPr>
            <a:spLocks noGrp="1"/>
          </p:cNvSpPr>
          <p:nvPr>
            <p:ph type="body" sz="quarter" idx="20"/>
          </p:nvPr>
        </p:nvSpPr>
        <p:spPr>
          <a:xfrm>
            <a:off x="4679950" y="1519238"/>
            <a:ext cx="7051802" cy="4108450"/>
          </a:xfrm>
        </p:spPr>
        <p:txBody>
          <a:bodyPr/>
          <a:lstStyle>
            <a:lvl1pPr marL="0" indent="0">
              <a:buNone/>
              <a:defRPr>
                <a:solidFill>
                  <a:schemeClr val="bg1"/>
                </a:solidFill>
              </a:defRPr>
            </a:lvl1pPr>
            <a:lvl2pPr marL="285750" indent="0">
              <a:buNone/>
              <a:defRPr>
                <a:solidFill>
                  <a:schemeClr val="bg1"/>
                </a:solidFill>
              </a:defRPr>
            </a:lvl2pPr>
            <a:lvl3pPr marL="520700" indent="0">
              <a:buNone/>
              <a:defRPr>
                <a:solidFill>
                  <a:schemeClr val="bg1"/>
                </a:solidFill>
              </a:defRPr>
            </a:lvl3pPr>
            <a:lvl4pPr marL="747712" indent="0">
              <a:buNone/>
              <a:defRPr>
                <a:solidFill>
                  <a:schemeClr val="bg1"/>
                </a:solidFill>
              </a:defRPr>
            </a:lvl4pPr>
            <a:lvl5pPr marL="1035050" indent="0">
              <a:buNone/>
              <a:defRPr>
                <a:solidFill>
                  <a:schemeClr val="bg1"/>
                </a:solidFill>
              </a:defRPr>
            </a:lvl5pPr>
          </a:lstStyle>
          <a:p>
            <a:pPr lvl="0"/>
            <a:r>
              <a:rPr lang="en-US"/>
              <a:t>Click to edit Master text styles</a:t>
            </a:r>
          </a:p>
        </p:txBody>
      </p:sp>
      <p:sp>
        <p:nvSpPr>
          <p:cNvPr id="12" name="Text Placeholder 4">
            <a:extLst>
              <a:ext uri="{FF2B5EF4-FFF2-40B4-BE49-F238E27FC236}">
                <a16:creationId xmlns:a16="http://schemas.microsoft.com/office/drawing/2014/main" id="{C7ADD58E-8BBC-1046-9627-C3981412CCAD}"/>
              </a:ext>
            </a:extLst>
          </p:cNvPr>
          <p:cNvSpPr>
            <a:spLocks noGrp="1"/>
          </p:cNvSpPr>
          <p:nvPr>
            <p:ph type="body" sz="quarter" idx="21"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345316698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One Presenter Dark Ber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5A384C-7927-3644-83A4-493EE7C7D23A}"/>
              </a:ext>
            </a:extLst>
          </p:cNvPr>
          <p:cNvSpPr/>
          <p:nvPr userDrawn="1"/>
        </p:nvSpPr>
        <p:spPr>
          <a:xfrm>
            <a:off x="0" y="0"/>
            <a:ext cx="12192000" cy="6284422"/>
          </a:xfrm>
          <a:prstGeom prst="rect">
            <a:avLst/>
          </a:prstGeom>
          <a:solidFill>
            <a:srgbClr val="941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43174" y="78942"/>
            <a:ext cx="11288578" cy="855123"/>
          </a:xfrm>
        </p:spPr>
        <p:txBody>
          <a:bodyPr lIns="0" rIns="0"/>
          <a:lstStyle>
            <a:lvl1pPr>
              <a:defRPr>
                <a:solidFill>
                  <a:srgbClr val="FF91AA"/>
                </a:solidFill>
              </a:defRPr>
            </a:lvl1pPr>
          </a:lstStyle>
          <a:p>
            <a:r>
              <a:rPr lang="en-US" dirty="0"/>
              <a:t>Presenter</a:t>
            </a:r>
          </a:p>
        </p:txBody>
      </p:sp>
      <p:cxnSp>
        <p:nvCxnSpPr>
          <p:cNvPr id="11" name="Straight Connector 10">
            <a:extLst>
              <a:ext uri="{FF2B5EF4-FFF2-40B4-BE49-F238E27FC236}">
                <a16:creationId xmlns:a16="http://schemas.microsoft.com/office/drawing/2014/main" id="{E438CD07-7349-4340-9AC4-ECA4E8DAF590}"/>
              </a:ext>
            </a:extLst>
          </p:cNvPr>
          <p:cNvCxnSpPr/>
          <p:nvPr userDrawn="1"/>
        </p:nvCxnSpPr>
        <p:spPr>
          <a:xfrm>
            <a:off x="0" y="94400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cture Placeholder 6">
            <a:extLst>
              <a:ext uri="{FF2B5EF4-FFF2-40B4-BE49-F238E27FC236}">
                <a16:creationId xmlns:a16="http://schemas.microsoft.com/office/drawing/2014/main" id="{78964D8A-993B-5345-93FA-FC645C2ED728}"/>
              </a:ext>
            </a:extLst>
          </p:cNvPr>
          <p:cNvSpPr>
            <a:spLocks noGrp="1"/>
          </p:cNvSpPr>
          <p:nvPr>
            <p:ph type="pic" sz="quarter" idx="14" hasCustomPrompt="1"/>
          </p:nvPr>
        </p:nvSpPr>
        <p:spPr>
          <a:xfrm>
            <a:off x="990600"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8" name="Text Placeholder 14">
            <a:extLst>
              <a:ext uri="{FF2B5EF4-FFF2-40B4-BE49-F238E27FC236}">
                <a16:creationId xmlns:a16="http://schemas.microsoft.com/office/drawing/2014/main" id="{23F42F1B-1789-8D4F-897E-7DF099E779D0}"/>
              </a:ext>
            </a:extLst>
          </p:cNvPr>
          <p:cNvSpPr>
            <a:spLocks noGrp="1"/>
          </p:cNvSpPr>
          <p:nvPr>
            <p:ph type="body" sz="quarter" idx="18" hasCustomPrompt="1"/>
          </p:nvPr>
        </p:nvSpPr>
        <p:spPr>
          <a:xfrm>
            <a:off x="591099" y="4423997"/>
            <a:ext cx="3485804" cy="413188"/>
          </a:xfrm>
        </p:spPr>
        <p:txBody>
          <a:bodyPr anchor="b"/>
          <a:lstStyle>
            <a:lvl1pPr marL="0" indent="0" algn="ctr">
              <a:buNone/>
              <a:defRPr b="1" i="0">
                <a:solidFill>
                  <a:srgbClr val="FF91AA"/>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a:t>
            </a:r>
          </a:p>
        </p:txBody>
      </p:sp>
      <p:sp>
        <p:nvSpPr>
          <p:cNvPr id="19" name="Text Placeholder 16">
            <a:extLst>
              <a:ext uri="{FF2B5EF4-FFF2-40B4-BE49-F238E27FC236}">
                <a16:creationId xmlns:a16="http://schemas.microsoft.com/office/drawing/2014/main" id="{52852E82-C295-BE4B-B9C4-B231BDF61FE5}"/>
              </a:ext>
            </a:extLst>
          </p:cNvPr>
          <p:cNvSpPr>
            <a:spLocks noGrp="1"/>
          </p:cNvSpPr>
          <p:nvPr>
            <p:ph type="body" sz="quarter" idx="19" hasCustomPrompt="1"/>
          </p:nvPr>
        </p:nvSpPr>
        <p:spPr>
          <a:xfrm>
            <a:off x="591099"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23" name="Footer Placeholder 4">
            <a:extLst>
              <a:ext uri="{FF2B5EF4-FFF2-40B4-BE49-F238E27FC236}">
                <a16:creationId xmlns:a16="http://schemas.microsoft.com/office/drawing/2014/main" id="{B85E754D-D784-4B47-B1C1-CF2672217A5B}"/>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24" name="Slide Number Placeholder 5">
            <a:extLst>
              <a:ext uri="{FF2B5EF4-FFF2-40B4-BE49-F238E27FC236}">
                <a16:creationId xmlns:a16="http://schemas.microsoft.com/office/drawing/2014/main" id="{29B37E47-D501-D345-8C4D-1E4DE233403E}"/>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25" name="Picture 24" descr="A picture containing icon&#10;&#10;Description automatically generated">
            <a:extLst>
              <a:ext uri="{FF2B5EF4-FFF2-40B4-BE49-F238E27FC236}">
                <a16:creationId xmlns:a16="http://schemas.microsoft.com/office/drawing/2014/main" id="{9BC1C364-B185-4840-9140-4C47E0E75B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5" name="Text Placeholder 4">
            <a:extLst>
              <a:ext uri="{FF2B5EF4-FFF2-40B4-BE49-F238E27FC236}">
                <a16:creationId xmlns:a16="http://schemas.microsoft.com/office/drawing/2014/main" id="{F42C4A96-1EDD-4B43-B010-F0A21A6E915C}"/>
              </a:ext>
            </a:extLst>
          </p:cNvPr>
          <p:cNvSpPr>
            <a:spLocks noGrp="1"/>
          </p:cNvSpPr>
          <p:nvPr>
            <p:ph type="body" sz="quarter" idx="20"/>
          </p:nvPr>
        </p:nvSpPr>
        <p:spPr>
          <a:xfrm>
            <a:off x="4679950" y="1519238"/>
            <a:ext cx="7051802" cy="4108450"/>
          </a:xfrm>
        </p:spPr>
        <p:txBody>
          <a:bodyPr/>
          <a:lstStyle>
            <a:lvl1pPr marL="0" indent="0">
              <a:buNone/>
              <a:defRPr>
                <a:solidFill>
                  <a:schemeClr val="bg1"/>
                </a:solidFill>
              </a:defRPr>
            </a:lvl1pPr>
            <a:lvl2pPr marL="285750" indent="0">
              <a:buNone/>
              <a:defRPr>
                <a:solidFill>
                  <a:schemeClr val="bg1"/>
                </a:solidFill>
              </a:defRPr>
            </a:lvl2pPr>
            <a:lvl3pPr marL="520700" indent="0">
              <a:buNone/>
              <a:defRPr>
                <a:solidFill>
                  <a:schemeClr val="bg1"/>
                </a:solidFill>
              </a:defRPr>
            </a:lvl3pPr>
            <a:lvl4pPr marL="747712" indent="0">
              <a:buNone/>
              <a:defRPr>
                <a:solidFill>
                  <a:schemeClr val="bg1"/>
                </a:solidFill>
              </a:defRPr>
            </a:lvl4pPr>
            <a:lvl5pPr marL="1035050" indent="0">
              <a:buNone/>
              <a:defRPr>
                <a:solidFill>
                  <a:schemeClr val="bg1"/>
                </a:solidFill>
              </a:defRPr>
            </a:lvl5pPr>
          </a:lstStyle>
          <a:p>
            <a:pPr lvl="0"/>
            <a:r>
              <a:rPr lang="en-US"/>
              <a:t>Click to edit Master text styles</a:t>
            </a:r>
          </a:p>
        </p:txBody>
      </p:sp>
      <p:sp>
        <p:nvSpPr>
          <p:cNvPr id="12" name="Text Placeholder 4">
            <a:extLst>
              <a:ext uri="{FF2B5EF4-FFF2-40B4-BE49-F238E27FC236}">
                <a16:creationId xmlns:a16="http://schemas.microsoft.com/office/drawing/2014/main" id="{C7ADD58E-8BBC-1046-9627-C3981412CCAD}"/>
              </a:ext>
            </a:extLst>
          </p:cNvPr>
          <p:cNvSpPr>
            <a:spLocks noGrp="1"/>
          </p:cNvSpPr>
          <p:nvPr>
            <p:ph type="body" sz="quarter" idx="21"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166351899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ne Presenter Dark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5A384C-7927-3644-83A4-493EE7C7D23A}"/>
              </a:ext>
            </a:extLst>
          </p:cNvPr>
          <p:cNvSpPr/>
          <p:nvPr userDrawn="1"/>
        </p:nvSpPr>
        <p:spPr>
          <a:xfrm>
            <a:off x="0" y="0"/>
            <a:ext cx="12192000" cy="6284422"/>
          </a:xfrm>
          <a:prstGeom prst="rect">
            <a:avLst/>
          </a:prstGeom>
          <a:solidFill>
            <a:srgbClr val="123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43174" y="78942"/>
            <a:ext cx="11288578" cy="855123"/>
          </a:xfrm>
        </p:spPr>
        <p:txBody>
          <a:bodyPr lIns="0" rIns="0"/>
          <a:lstStyle>
            <a:lvl1pPr>
              <a:defRPr>
                <a:solidFill>
                  <a:srgbClr val="18B7FB"/>
                </a:solidFill>
              </a:defRPr>
            </a:lvl1pPr>
          </a:lstStyle>
          <a:p>
            <a:r>
              <a:rPr lang="en-US" dirty="0"/>
              <a:t>Presenter</a:t>
            </a:r>
          </a:p>
        </p:txBody>
      </p:sp>
      <p:cxnSp>
        <p:nvCxnSpPr>
          <p:cNvPr id="11" name="Straight Connector 10">
            <a:extLst>
              <a:ext uri="{FF2B5EF4-FFF2-40B4-BE49-F238E27FC236}">
                <a16:creationId xmlns:a16="http://schemas.microsoft.com/office/drawing/2014/main" id="{E438CD07-7349-4340-9AC4-ECA4E8DAF590}"/>
              </a:ext>
            </a:extLst>
          </p:cNvPr>
          <p:cNvCxnSpPr/>
          <p:nvPr userDrawn="1"/>
        </p:nvCxnSpPr>
        <p:spPr>
          <a:xfrm>
            <a:off x="0" y="94400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cture Placeholder 6">
            <a:extLst>
              <a:ext uri="{FF2B5EF4-FFF2-40B4-BE49-F238E27FC236}">
                <a16:creationId xmlns:a16="http://schemas.microsoft.com/office/drawing/2014/main" id="{78964D8A-993B-5345-93FA-FC645C2ED728}"/>
              </a:ext>
            </a:extLst>
          </p:cNvPr>
          <p:cNvSpPr>
            <a:spLocks noGrp="1"/>
          </p:cNvSpPr>
          <p:nvPr>
            <p:ph type="pic" sz="quarter" idx="14" hasCustomPrompt="1"/>
          </p:nvPr>
        </p:nvSpPr>
        <p:spPr>
          <a:xfrm>
            <a:off x="990600" y="1518997"/>
            <a:ext cx="2743200" cy="2743200"/>
          </a:xfrm>
          <a:prstGeom prst="ellipse">
            <a:avLst/>
          </a:prstGeom>
          <a:solidFill>
            <a:schemeClr val="bg1"/>
          </a:solidFill>
        </p:spPr>
        <p:txBody>
          <a:bodyPr>
            <a:normAutofit/>
          </a:bodyPr>
          <a:lstStyle>
            <a:lvl1pPr marL="0" indent="0" algn="ctr">
              <a:buNone/>
              <a:defRPr sz="1000"/>
            </a:lvl1pPr>
          </a:lstStyle>
          <a:p>
            <a:r>
              <a:rPr lang="en-US"/>
              <a:t>Click picture icon </a:t>
            </a:r>
            <a:br>
              <a:rPr lang="en-US"/>
            </a:br>
            <a:r>
              <a:rPr lang="en-US"/>
              <a:t>to insert image</a:t>
            </a:r>
          </a:p>
        </p:txBody>
      </p:sp>
      <p:sp>
        <p:nvSpPr>
          <p:cNvPr id="18" name="Text Placeholder 14">
            <a:extLst>
              <a:ext uri="{FF2B5EF4-FFF2-40B4-BE49-F238E27FC236}">
                <a16:creationId xmlns:a16="http://schemas.microsoft.com/office/drawing/2014/main" id="{23F42F1B-1789-8D4F-897E-7DF099E779D0}"/>
              </a:ext>
            </a:extLst>
          </p:cNvPr>
          <p:cNvSpPr>
            <a:spLocks noGrp="1"/>
          </p:cNvSpPr>
          <p:nvPr>
            <p:ph type="body" sz="quarter" idx="18" hasCustomPrompt="1"/>
          </p:nvPr>
        </p:nvSpPr>
        <p:spPr>
          <a:xfrm>
            <a:off x="591099" y="4423997"/>
            <a:ext cx="3485804" cy="413188"/>
          </a:xfrm>
        </p:spPr>
        <p:txBody>
          <a:bodyPr anchor="b"/>
          <a:lstStyle>
            <a:lvl1pPr marL="0" indent="0" algn="ctr">
              <a:buNone/>
              <a:defRPr b="1" i="0">
                <a:solidFill>
                  <a:srgbClr val="18B7FB"/>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a:t>
            </a:r>
          </a:p>
        </p:txBody>
      </p:sp>
      <p:sp>
        <p:nvSpPr>
          <p:cNvPr id="19" name="Text Placeholder 16">
            <a:extLst>
              <a:ext uri="{FF2B5EF4-FFF2-40B4-BE49-F238E27FC236}">
                <a16:creationId xmlns:a16="http://schemas.microsoft.com/office/drawing/2014/main" id="{52852E82-C295-BE4B-B9C4-B231BDF61FE5}"/>
              </a:ext>
            </a:extLst>
          </p:cNvPr>
          <p:cNvSpPr>
            <a:spLocks noGrp="1"/>
          </p:cNvSpPr>
          <p:nvPr>
            <p:ph type="body" sz="quarter" idx="19" hasCustomPrompt="1"/>
          </p:nvPr>
        </p:nvSpPr>
        <p:spPr>
          <a:xfrm>
            <a:off x="591099" y="4904050"/>
            <a:ext cx="3485804" cy="723664"/>
          </a:xfrm>
        </p:spPr>
        <p:txBody>
          <a:bodyPr anchor="t">
            <a:normAutofit/>
          </a:bodyPr>
          <a:lstStyle>
            <a:lvl1pPr marL="0" indent="0" algn="ctr">
              <a:spcAft>
                <a:spcPts val="0"/>
              </a:spcAft>
              <a:buNone/>
              <a:defRPr sz="1800" b="0" i="0">
                <a:solidFill>
                  <a:schemeClr val="bg1"/>
                </a:solidFill>
                <a:latin typeface="Georgia" panose="02040502050405020303" pitchFamily="18" charset="0"/>
                <a:ea typeface="Source Serif Pro Light" panose="02040303050405020204" pitchFamily="18" charset="0"/>
              </a:defRPr>
            </a:lvl1pPr>
            <a:lvl2pPr marL="457200" indent="0">
              <a:buNone/>
              <a:defRPr/>
            </a:lvl2pPr>
          </a:lstStyle>
          <a:p>
            <a:pPr lvl="0"/>
            <a:r>
              <a:rPr lang="en-US" dirty="0"/>
              <a:t>Title</a:t>
            </a:r>
          </a:p>
          <a:p>
            <a:pPr lvl="0"/>
            <a:r>
              <a:rPr lang="en-US" dirty="0"/>
              <a:t>Affiliation</a:t>
            </a:r>
          </a:p>
        </p:txBody>
      </p:sp>
      <p:sp>
        <p:nvSpPr>
          <p:cNvPr id="23" name="Footer Placeholder 4">
            <a:extLst>
              <a:ext uri="{FF2B5EF4-FFF2-40B4-BE49-F238E27FC236}">
                <a16:creationId xmlns:a16="http://schemas.microsoft.com/office/drawing/2014/main" id="{B85E754D-D784-4B47-B1C1-CF2672217A5B}"/>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24" name="Slide Number Placeholder 5">
            <a:extLst>
              <a:ext uri="{FF2B5EF4-FFF2-40B4-BE49-F238E27FC236}">
                <a16:creationId xmlns:a16="http://schemas.microsoft.com/office/drawing/2014/main" id="{29B37E47-D501-D345-8C4D-1E4DE233403E}"/>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25" name="Picture 24" descr="A picture containing icon&#10;&#10;Description automatically generated">
            <a:extLst>
              <a:ext uri="{FF2B5EF4-FFF2-40B4-BE49-F238E27FC236}">
                <a16:creationId xmlns:a16="http://schemas.microsoft.com/office/drawing/2014/main" id="{9BC1C364-B185-4840-9140-4C47E0E75B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5" name="Text Placeholder 4">
            <a:extLst>
              <a:ext uri="{FF2B5EF4-FFF2-40B4-BE49-F238E27FC236}">
                <a16:creationId xmlns:a16="http://schemas.microsoft.com/office/drawing/2014/main" id="{F42C4A96-1EDD-4B43-B010-F0A21A6E915C}"/>
              </a:ext>
            </a:extLst>
          </p:cNvPr>
          <p:cNvSpPr>
            <a:spLocks noGrp="1"/>
          </p:cNvSpPr>
          <p:nvPr>
            <p:ph type="body" sz="quarter" idx="20"/>
          </p:nvPr>
        </p:nvSpPr>
        <p:spPr>
          <a:xfrm>
            <a:off x="4679950" y="1519238"/>
            <a:ext cx="7051802" cy="4108450"/>
          </a:xfrm>
        </p:spPr>
        <p:txBody>
          <a:bodyPr/>
          <a:lstStyle>
            <a:lvl1pPr marL="0" indent="0">
              <a:buNone/>
              <a:defRPr>
                <a:solidFill>
                  <a:schemeClr val="bg1"/>
                </a:solidFill>
              </a:defRPr>
            </a:lvl1pPr>
            <a:lvl2pPr marL="285750" indent="0">
              <a:buNone/>
              <a:defRPr>
                <a:solidFill>
                  <a:schemeClr val="bg1"/>
                </a:solidFill>
              </a:defRPr>
            </a:lvl2pPr>
            <a:lvl3pPr marL="520700" indent="0">
              <a:buNone/>
              <a:defRPr>
                <a:solidFill>
                  <a:schemeClr val="bg1"/>
                </a:solidFill>
              </a:defRPr>
            </a:lvl3pPr>
            <a:lvl4pPr marL="747712" indent="0">
              <a:buNone/>
              <a:defRPr>
                <a:solidFill>
                  <a:schemeClr val="bg1"/>
                </a:solidFill>
              </a:defRPr>
            </a:lvl4pPr>
            <a:lvl5pPr marL="1035050" indent="0">
              <a:buNone/>
              <a:defRPr>
                <a:solidFill>
                  <a:schemeClr val="bg1"/>
                </a:solidFill>
              </a:defRPr>
            </a:lvl5pPr>
          </a:lstStyle>
          <a:p>
            <a:pPr lvl="0"/>
            <a:r>
              <a:rPr lang="en-US"/>
              <a:t>Click to edit Master text styles</a:t>
            </a:r>
          </a:p>
        </p:txBody>
      </p:sp>
      <p:sp>
        <p:nvSpPr>
          <p:cNvPr id="12" name="Text Placeholder 4">
            <a:extLst>
              <a:ext uri="{FF2B5EF4-FFF2-40B4-BE49-F238E27FC236}">
                <a16:creationId xmlns:a16="http://schemas.microsoft.com/office/drawing/2014/main" id="{C7ADD58E-8BBC-1046-9627-C3981412CCAD}"/>
              </a:ext>
            </a:extLst>
          </p:cNvPr>
          <p:cNvSpPr>
            <a:spLocks noGrp="1"/>
          </p:cNvSpPr>
          <p:nvPr>
            <p:ph type="body" sz="quarter" idx="21"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399853419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eatu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5A384C-7927-3644-83A4-493EE7C7D23A}"/>
              </a:ext>
            </a:extLst>
          </p:cNvPr>
          <p:cNvSpPr/>
          <p:nvPr userDrawn="1"/>
        </p:nvSpPr>
        <p:spPr>
          <a:xfrm>
            <a:off x="0" y="0"/>
            <a:ext cx="12192000" cy="62844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 name="Title 1">
            <a:extLst>
              <a:ext uri="{FF2B5EF4-FFF2-40B4-BE49-F238E27FC236}">
                <a16:creationId xmlns:a16="http://schemas.microsoft.com/office/drawing/2014/main" id="{96D21847-89D8-4B0B-B71A-4208248E7C79}"/>
              </a:ext>
            </a:extLst>
          </p:cNvPr>
          <p:cNvSpPr>
            <a:spLocks noGrp="1"/>
          </p:cNvSpPr>
          <p:nvPr>
            <p:ph type="title" hasCustomPrompt="1"/>
          </p:nvPr>
        </p:nvSpPr>
        <p:spPr>
          <a:xfrm>
            <a:off x="457200" y="429410"/>
            <a:ext cx="7429732" cy="991815"/>
          </a:xfrm>
        </p:spPr>
        <p:txBody>
          <a:bodyPr lIns="0" tIns="0" rIns="0" bIns="0" anchor="t"/>
          <a:lstStyle>
            <a:lvl1pPr>
              <a:defRPr>
                <a:solidFill>
                  <a:schemeClr val="accent3"/>
                </a:solidFill>
              </a:defRPr>
            </a:lvl1pPr>
          </a:lstStyle>
          <a:p>
            <a:r>
              <a:rPr lang="en-US" dirty="0"/>
              <a:t>Title</a:t>
            </a:r>
          </a:p>
        </p:txBody>
      </p:sp>
      <p:sp>
        <p:nvSpPr>
          <p:cNvPr id="23" name="Footer Placeholder 4">
            <a:extLst>
              <a:ext uri="{FF2B5EF4-FFF2-40B4-BE49-F238E27FC236}">
                <a16:creationId xmlns:a16="http://schemas.microsoft.com/office/drawing/2014/main" id="{B85E754D-D784-4B47-B1C1-CF2672217A5B}"/>
              </a:ext>
            </a:extLst>
          </p:cNvPr>
          <p:cNvSpPr>
            <a:spLocks noGrp="1"/>
          </p:cNvSpPr>
          <p:nvPr>
            <p:ph type="ftr" sz="quarter" idx="11"/>
          </p:nvPr>
        </p:nvSpPr>
        <p:spPr>
          <a:xfrm>
            <a:off x="7397496" y="6502908"/>
            <a:ext cx="3968496" cy="329184"/>
          </a:xfrm>
        </p:spPr>
        <p:txBody>
          <a:bodyPr/>
          <a:lstStyle>
            <a:lvl1pPr algn="r">
              <a:defRPr sz="1000"/>
            </a:lvl1pPr>
          </a:lstStyle>
          <a:p>
            <a:r>
              <a:rPr lang="en-US" dirty="0"/>
              <a:t>PROPRIETARY &amp; CONFIDENTIAL</a:t>
            </a:r>
          </a:p>
        </p:txBody>
      </p:sp>
      <p:sp>
        <p:nvSpPr>
          <p:cNvPr id="24" name="Slide Number Placeholder 5">
            <a:extLst>
              <a:ext uri="{FF2B5EF4-FFF2-40B4-BE49-F238E27FC236}">
                <a16:creationId xmlns:a16="http://schemas.microsoft.com/office/drawing/2014/main" id="{29B37E47-D501-D345-8C4D-1E4DE233403E}"/>
              </a:ext>
            </a:extLst>
          </p:cNvPr>
          <p:cNvSpPr>
            <a:spLocks noGrp="1"/>
          </p:cNvSpPr>
          <p:nvPr>
            <p:ph type="sldNum" sz="quarter" idx="12"/>
          </p:nvPr>
        </p:nvSpPr>
        <p:spPr>
          <a:xfrm>
            <a:off x="11365992" y="6501384"/>
            <a:ext cx="365760" cy="329184"/>
          </a:xfrm>
        </p:spPr>
        <p:txBody>
          <a:bodyPr/>
          <a:lstStyle>
            <a:lvl1pPr algn="r">
              <a:defRPr sz="1000"/>
            </a:lvl1pPr>
          </a:lstStyle>
          <a:p>
            <a:fld id="{D0ABF6E9-877F-4D16-88C3-F17DEDDB061B}" type="slidenum">
              <a:rPr lang="en-US" smtClean="0"/>
              <a:pPr/>
              <a:t>‹#›</a:t>
            </a:fld>
            <a:endParaRPr lang="en-US" dirty="0"/>
          </a:p>
        </p:txBody>
      </p:sp>
      <p:pic>
        <p:nvPicPr>
          <p:cNvPr id="25" name="Picture 24" descr="A picture containing icon&#10;&#10;Description automatically generated">
            <a:extLst>
              <a:ext uri="{FF2B5EF4-FFF2-40B4-BE49-F238E27FC236}">
                <a16:creationId xmlns:a16="http://schemas.microsoft.com/office/drawing/2014/main" id="{9BC1C364-B185-4840-9140-4C47E0E75B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404321"/>
            <a:ext cx="1316736" cy="274320"/>
          </a:xfrm>
          <a:prstGeom prst="rect">
            <a:avLst/>
          </a:prstGeom>
        </p:spPr>
      </p:pic>
      <p:sp>
        <p:nvSpPr>
          <p:cNvPr id="5" name="Text Placeholder 4">
            <a:extLst>
              <a:ext uri="{FF2B5EF4-FFF2-40B4-BE49-F238E27FC236}">
                <a16:creationId xmlns:a16="http://schemas.microsoft.com/office/drawing/2014/main" id="{F42C4A96-1EDD-4B43-B010-F0A21A6E915C}"/>
              </a:ext>
            </a:extLst>
          </p:cNvPr>
          <p:cNvSpPr>
            <a:spLocks noGrp="1"/>
          </p:cNvSpPr>
          <p:nvPr>
            <p:ph type="body" sz="quarter" idx="20"/>
          </p:nvPr>
        </p:nvSpPr>
        <p:spPr>
          <a:xfrm>
            <a:off x="457200" y="1541124"/>
            <a:ext cx="7429732" cy="4338967"/>
          </a:xfrm>
        </p:spPr>
        <p:txBody>
          <a:bodyPr tIns="0" bIns="0">
            <a:normAutofit/>
          </a:bodyPr>
          <a:lstStyle>
            <a:lvl1pPr marL="0" indent="0">
              <a:buNone/>
              <a:defRPr sz="2000">
                <a:solidFill>
                  <a:schemeClr val="bg1"/>
                </a:solidFill>
              </a:defRPr>
            </a:lvl1pPr>
            <a:lvl2pPr marL="285750" indent="0">
              <a:buNone/>
              <a:defRPr>
                <a:solidFill>
                  <a:schemeClr val="bg1"/>
                </a:solidFill>
              </a:defRPr>
            </a:lvl2pPr>
            <a:lvl3pPr marL="520700" indent="0">
              <a:buNone/>
              <a:defRPr>
                <a:solidFill>
                  <a:schemeClr val="bg1"/>
                </a:solidFill>
              </a:defRPr>
            </a:lvl3pPr>
            <a:lvl4pPr marL="747712" indent="0">
              <a:buNone/>
              <a:defRPr>
                <a:solidFill>
                  <a:schemeClr val="bg1"/>
                </a:solidFill>
              </a:defRPr>
            </a:lvl4pPr>
            <a:lvl5pPr marL="1035050" indent="0">
              <a:buNone/>
              <a:defRPr>
                <a:solidFill>
                  <a:schemeClr val="bg1"/>
                </a:solidFill>
              </a:defRPr>
            </a:lvl5pPr>
          </a:lstStyle>
          <a:p>
            <a:pPr lvl="0"/>
            <a:r>
              <a:rPr lang="en-US"/>
              <a:t>Click to edit Master text styles</a:t>
            </a:r>
          </a:p>
        </p:txBody>
      </p:sp>
      <p:sp>
        <p:nvSpPr>
          <p:cNvPr id="10" name="Text Placeholder 4">
            <a:extLst>
              <a:ext uri="{FF2B5EF4-FFF2-40B4-BE49-F238E27FC236}">
                <a16:creationId xmlns:a16="http://schemas.microsoft.com/office/drawing/2014/main" id="{DDF74306-1590-824D-8FC4-01C180441806}"/>
              </a:ext>
            </a:extLst>
          </p:cNvPr>
          <p:cNvSpPr>
            <a:spLocks noGrp="1"/>
          </p:cNvSpPr>
          <p:nvPr>
            <p:ph type="body" sz="quarter" idx="14" hasCustomPrompt="1"/>
          </p:nvPr>
        </p:nvSpPr>
        <p:spPr>
          <a:xfrm>
            <a:off x="2039112" y="6501384"/>
            <a:ext cx="5020056" cy="329185"/>
          </a:xfrm>
        </p:spPr>
        <p:txBody>
          <a:bodyPr>
            <a:noAutofit/>
          </a:bodyPr>
          <a:lstStyle>
            <a:lvl1pPr marL="0" indent="0">
              <a:buNone/>
              <a:defRPr sz="1000"/>
            </a:lvl1pPr>
            <a:lvl2pPr marL="285750" indent="0">
              <a:buNone/>
              <a:defRPr sz="1000"/>
            </a:lvl2pPr>
            <a:lvl3pPr marL="520700" indent="0">
              <a:buNone/>
              <a:defRPr sz="1000"/>
            </a:lvl3pPr>
            <a:lvl4pPr marL="747712" indent="0">
              <a:buNone/>
              <a:defRPr sz="1000"/>
            </a:lvl4pPr>
            <a:lvl5pPr marL="1035050" indent="0">
              <a:buNone/>
              <a:defRPr sz="1000"/>
            </a:lvl5pPr>
          </a:lstStyle>
          <a:p>
            <a:pPr lvl="0"/>
            <a:r>
              <a:rPr lang="en-US" dirty="0"/>
              <a:t>Meeting Name/Date</a:t>
            </a:r>
          </a:p>
        </p:txBody>
      </p:sp>
    </p:spTree>
    <p:extLst>
      <p:ext uri="{BB962C8B-B14F-4D97-AF65-F5344CB8AC3E}">
        <p14:creationId xmlns:p14="http://schemas.microsoft.com/office/powerpoint/2010/main" val="315499539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image" Target="../media/image10.jp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B2C415-378A-4B23-B8CF-C1989FA65691}"/>
              </a:ext>
            </a:extLst>
          </p:cNvPr>
          <p:cNvSpPr>
            <a:spLocks noGrp="1"/>
          </p:cNvSpPr>
          <p:nvPr>
            <p:ph type="title"/>
          </p:nvPr>
        </p:nvSpPr>
        <p:spPr>
          <a:xfrm>
            <a:off x="457200" y="78942"/>
            <a:ext cx="11274552" cy="1071470"/>
          </a:xfrm>
          <a:prstGeom prst="rect">
            <a:avLst/>
          </a:prstGeom>
        </p:spPr>
        <p:txBody>
          <a:bodyPr vert="horz" lIns="0" tIns="45720" rIns="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F0A601-27A4-402B-8750-A83284B64FD3}"/>
              </a:ext>
            </a:extLst>
          </p:cNvPr>
          <p:cNvSpPr>
            <a:spLocks noGrp="1"/>
          </p:cNvSpPr>
          <p:nvPr>
            <p:ph type="body" idx="1"/>
          </p:nvPr>
        </p:nvSpPr>
        <p:spPr>
          <a:xfrm>
            <a:off x="457200" y="1472339"/>
            <a:ext cx="11274552" cy="430092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7961F67-92FC-4624-A2C2-435882717078}"/>
              </a:ext>
            </a:extLst>
          </p:cNvPr>
          <p:cNvSpPr>
            <a:spLocks noGrp="1"/>
          </p:cNvSpPr>
          <p:nvPr>
            <p:ph type="ftr" sz="quarter" idx="3"/>
          </p:nvPr>
        </p:nvSpPr>
        <p:spPr>
          <a:xfrm>
            <a:off x="2880360" y="6510528"/>
            <a:ext cx="8489618" cy="329184"/>
          </a:xfrm>
          <a:prstGeom prst="rect">
            <a:avLst/>
          </a:prstGeom>
        </p:spPr>
        <p:txBody>
          <a:bodyPr vert="horz" lIns="0" tIns="45720" rIns="0" bIns="45720" rtlCol="0" anchor="t"/>
          <a:lstStyle>
            <a:lvl1pPr algn="r">
              <a:defRPr sz="1000" b="0" i="0">
                <a:solidFill>
                  <a:schemeClr val="tx1"/>
                </a:solidFill>
                <a:latin typeface="Verdana" panose="020B0604030504040204" pitchFamily="34" charset="0"/>
              </a:defRPr>
            </a:lvl1pPr>
          </a:lstStyle>
          <a:p>
            <a:r>
              <a:rPr lang="en-US" dirty="0"/>
              <a:t>PROPRIETARY &amp; CONFIDENTIAL</a:t>
            </a:r>
          </a:p>
        </p:txBody>
      </p:sp>
      <p:sp>
        <p:nvSpPr>
          <p:cNvPr id="6" name="Slide Number Placeholder 5">
            <a:extLst>
              <a:ext uri="{FF2B5EF4-FFF2-40B4-BE49-F238E27FC236}">
                <a16:creationId xmlns:a16="http://schemas.microsoft.com/office/drawing/2014/main" id="{8792B127-41BA-46E5-9B8A-1E49D163B9C2}"/>
              </a:ext>
            </a:extLst>
          </p:cNvPr>
          <p:cNvSpPr>
            <a:spLocks noGrp="1"/>
          </p:cNvSpPr>
          <p:nvPr>
            <p:ph type="sldNum" sz="quarter" idx="4"/>
          </p:nvPr>
        </p:nvSpPr>
        <p:spPr>
          <a:xfrm>
            <a:off x="11365992" y="6510528"/>
            <a:ext cx="365760" cy="329184"/>
          </a:xfrm>
          <a:prstGeom prst="rect">
            <a:avLst/>
          </a:prstGeom>
        </p:spPr>
        <p:txBody>
          <a:bodyPr vert="horz" lIns="0" tIns="45720" rIns="0" bIns="45720" rtlCol="0" anchor="t"/>
          <a:lstStyle>
            <a:lvl1pPr algn="r">
              <a:defRPr sz="1000" b="0" i="0">
                <a:solidFill>
                  <a:schemeClr val="tx1"/>
                </a:solidFill>
                <a:latin typeface="Verdana" panose="020B0604030504040204" pitchFamily="34" charset="0"/>
              </a:defRPr>
            </a:lvl1pPr>
          </a:lstStyle>
          <a:p>
            <a:fld id="{D0ABF6E9-877F-4D16-88C3-F17DEDDB061B}" type="slidenum">
              <a:rPr lang="en-US" smtClean="0"/>
              <a:pPr/>
              <a:t>‹#›</a:t>
            </a:fld>
            <a:endParaRPr lang="en-US" dirty="0"/>
          </a:p>
        </p:txBody>
      </p:sp>
    </p:spTree>
    <p:extLst>
      <p:ext uri="{BB962C8B-B14F-4D97-AF65-F5344CB8AC3E}">
        <p14:creationId xmlns:p14="http://schemas.microsoft.com/office/powerpoint/2010/main" val="4175363033"/>
      </p:ext>
    </p:extLst>
  </p:cSld>
  <p:clrMap bg1="lt1" tx1="dk1" bg2="lt2" tx2="dk2" accent1="accent1" accent2="accent2" accent3="accent3" accent4="accent4" accent5="accent5" accent6="accent6" hlink="hlink" folHlink="folHlink"/>
  <p:sldLayoutIdLst>
    <p:sldLayoutId id="2147483671" r:id="rId1"/>
    <p:sldLayoutId id="2147483739" r:id="rId2"/>
    <p:sldLayoutId id="2147483703" r:id="rId3"/>
    <p:sldLayoutId id="2147483733" r:id="rId4"/>
    <p:sldLayoutId id="2147483734" r:id="rId5"/>
    <p:sldLayoutId id="2147483731" r:id="rId6"/>
    <p:sldLayoutId id="2147483735" r:id="rId7"/>
    <p:sldLayoutId id="2147483736" r:id="rId8"/>
    <p:sldLayoutId id="2147483732" r:id="rId9"/>
    <p:sldLayoutId id="2147483706" r:id="rId10"/>
    <p:sldLayoutId id="2147483710" r:id="rId11"/>
    <p:sldLayoutId id="2147483712" r:id="rId12"/>
    <p:sldLayoutId id="2147483713" r:id="rId13"/>
    <p:sldLayoutId id="2147483714" r:id="rId14"/>
    <p:sldLayoutId id="2147483738" r:id="rId15"/>
    <p:sldLayoutId id="2147483675" r:id="rId16"/>
    <p:sldLayoutId id="2147483724" r:id="rId17"/>
    <p:sldLayoutId id="2147483725" r:id="rId18"/>
    <p:sldLayoutId id="2147483723" r:id="rId19"/>
    <p:sldLayoutId id="2147483707" r:id="rId20"/>
    <p:sldLayoutId id="2147483721" r:id="rId21"/>
    <p:sldLayoutId id="2147483722" r:id="rId22"/>
    <p:sldLayoutId id="2147483737" r:id="rId23"/>
    <p:sldLayoutId id="2147483670" r:id="rId24"/>
    <p:sldLayoutId id="2147483715" r:id="rId25"/>
    <p:sldLayoutId id="2147483689" r:id="rId26"/>
    <p:sldLayoutId id="2147483692" r:id="rId27"/>
    <p:sldLayoutId id="2147483693" r:id="rId28"/>
    <p:sldLayoutId id="2147483747" r:id="rId29"/>
  </p:sldLayoutIdLst>
  <p:hf hdr="0" dt="0"/>
  <p:txStyles>
    <p:titleStyle>
      <a:lvl1pPr algn="l" defTabSz="914400" rtl="0" eaLnBrk="1" latinLnBrk="0" hangingPunct="1">
        <a:lnSpc>
          <a:spcPct val="90000"/>
        </a:lnSpc>
        <a:spcBef>
          <a:spcPct val="0"/>
        </a:spcBef>
        <a:buNone/>
        <a:defRPr sz="3400" b="1" i="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100000"/>
        </a:lnSpc>
        <a:spcBef>
          <a:spcPts val="0"/>
        </a:spcBef>
        <a:spcAft>
          <a:spcPts val="600"/>
        </a:spcAft>
        <a:buClr>
          <a:schemeClr val="tx1"/>
        </a:buClr>
        <a:buFont typeface="Arial" panose="020B0604020202020204" pitchFamily="34" charset="0"/>
        <a:buChar char="•"/>
        <a:defRPr sz="2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20700" indent="-234950" algn="l" defTabSz="914400" rtl="0" eaLnBrk="1" latinLnBrk="0" hangingPunct="1">
        <a:lnSpc>
          <a:spcPct val="100000"/>
        </a:lnSpc>
        <a:spcBef>
          <a:spcPts val="500"/>
        </a:spcBef>
        <a:buClr>
          <a:schemeClr val="tx1"/>
        </a:buClr>
        <a:buFont typeface="System Font Regular"/>
        <a:buChar char="–"/>
        <a:tabLst/>
        <a:defRPr sz="2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747713" indent="-227013" algn="l" defTabSz="914400" rtl="0" eaLnBrk="1" latinLnBrk="0" hangingPunct="1">
        <a:lnSpc>
          <a:spcPct val="100000"/>
        </a:lnSpc>
        <a:spcBef>
          <a:spcPts val="500"/>
        </a:spcBef>
        <a:buClr>
          <a:schemeClr val="tx1"/>
        </a:buClr>
        <a:buFont typeface="Arial" panose="020B0604020202020204" pitchFamily="34" charset="0"/>
        <a:buChar char="•"/>
        <a:tabLst/>
        <a:defRPr sz="22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974725" indent="-227013" algn="l" defTabSz="914400" rtl="0" eaLnBrk="1" latinLnBrk="0" hangingPunct="1">
        <a:lnSpc>
          <a:spcPct val="100000"/>
        </a:lnSpc>
        <a:spcBef>
          <a:spcPts val="500"/>
        </a:spcBef>
        <a:buClr>
          <a:schemeClr val="tx1"/>
        </a:buClr>
        <a:buFont typeface="System Font Regular"/>
        <a:buChar char="–"/>
        <a:tabLst/>
        <a:defRPr sz="2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201738" indent="-166688" algn="l" defTabSz="914400" rtl="0" eaLnBrk="1" latinLnBrk="0" hangingPunct="1">
        <a:lnSpc>
          <a:spcPct val="100000"/>
        </a:lnSpc>
        <a:spcBef>
          <a:spcPts val="500"/>
        </a:spcBef>
        <a:buClr>
          <a:schemeClr val="tx1"/>
        </a:buClr>
        <a:buFont typeface="Arial" panose="020B0604020202020204" pitchFamily="34" charset="0"/>
        <a:buChar char="•"/>
        <a:tabLst/>
        <a:defRPr sz="2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783567"/>
            <a:ext cx="7125200" cy="95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1pPr>
            <a:lvl2pPr lvl="1"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2pPr>
            <a:lvl3pPr lvl="2"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3pPr>
            <a:lvl4pPr lvl="3"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4pPr>
            <a:lvl5pPr lvl="4"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5pPr>
            <a:lvl6pPr lvl="5"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6pPr>
            <a:lvl7pPr lvl="6"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7pPr>
            <a:lvl8pPr lvl="7"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8pPr>
            <a:lvl9pPr lvl="8"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9pPr>
          </a:lstStyle>
          <a:p>
            <a:endParaRPr dirty="0"/>
          </a:p>
        </p:txBody>
      </p:sp>
      <p:sp>
        <p:nvSpPr>
          <p:cNvPr id="7" name="Google Shape;7;p1"/>
          <p:cNvSpPr txBox="1">
            <a:spLocks noGrp="1"/>
          </p:cNvSpPr>
          <p:nvPr>
            <p:ph type="body" idx="1"/>
          </p:nvPr>
        </p:nvSpPr>
        <p:spPr>
          <a:xfrm>
            <a:off x="609600" y="1894732"/>
            <a:ext cx="6099600" cy="41640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News Cycle"/>
              <a:buChar char="╸"/>
              <a:defRPr sz="2400">
                <a:solidFill>
                  <a:schemeClr val="lt1"/>
                </a:solidFill>
                <a:latin typeface="News Cycle"/>
                <a:ea typeface="News Cycle"/>
                <a:cs typeface="News Cycle"/>
                <a:sym typeface="News Cycle"/>
              </a:defRPr>
            </a:lvl1pPr>
            <a:lvl2pPr marL="914400" lvl="1" indent="-3810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2pPr>
            <a:lvl3pPr marL="1371600" lvl="2" indent="-3810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3pPr>
            <a:lvl4pPr marL="1828800" lvl="3" indent="-3810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4pPr>
            <a:lvl5pPr marL="2286000" lvl="4"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5pPr>
            <a:lvl6pPr marL="2743200" lvl="5"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6pPr>
            <a:lvl7pPr marL="3200400" lvl="6"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7pPr>
            <a:lvl8pPr marL="3657600" lvl="7"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8pPr>
            <a:lvl9pPr marL="4114800" lvl="8"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9pPr>
          </a:lstStyle>
          <a:p>
            <a:endParaRPr dirty="0"/>
          </a:p>
        </p:txBody>
      </p:sp>
      <p:sp>
        <p:nvSpPr>
          <p:cNvPr id="8" name="Google Shape;8;p1"/>
          <p:cNvSpPr txBox="1">
            <a:spLocks noGrp="1"/>
          </p:cNvSpPr>
          <p:nvPr>
            <p:ph type="sldNum" idx="12"/>
          </p:nvPr>
        </p:nvSpPr>
        <p:spPr>
          <a:xfrm>
            <a:off x="11307445" y="6333135"/>
            <a:ext cx="731600" cy="524800"/>
          </a:xfrm>
          <a:prstGeom prst="rect">
            <a:avLst/>
          </a:prstGeom>
          <a:noFill/>
          <a:ln>
            <a:noFill/>
          </a:ln>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algn="r" rtl="0">
              <a:buNone/>
              <a:defRPr sz="1733" b="1">
                <a:solidFill>
                  <a:schemeClr val="lt1"/>
                </a:solidFill>
                <a:latin typeface="News Cycle"/>
                <a:ea typeface="News Cycle"/>
                <a:cs typeface="News Cycle"/>
                <a:sym typeface="News Cycle"/>
              </a:defRPr>
            </a:lvl1pPr>
            <a:lvl2pPr lvl="1" algn="r" rtl="0">
              <a:buNone/>
              <a:defRPr sz="1733" b="1">
                <a:solidFill>
                  <a:schemeClr val="lt1"/>
                </a:solidFill>
                <a:latin typeface="News Cycle"/>
                <a:ea typeface="News Cycle"/>
                <a:cs typeface="News Cycle"/>
                <a:sym typeface="News Cycle"/>
              </a:defRPr>
            </a:lvl2pPr>
            <a:lvl3pPr lvl="2" algn="r" rtl="0">
              <a:buNone/>
              <a:defRPr sz="1733" b="1">
                <a:solidFill>
                  <a:schemeClr val="lt1"/>
                </a:solidFill>
                <a:latin typeface="News Cycle"/>
                <a:ea typeface="News Cycle"/>
                <a:cs typeface="News Cycle"/>
                <a:sym typeface="News Cycle"/>
              </a:defRPr>
            </a:lvl3pPr>
            <a:lvl4pPr lvl="3" algn="r" rtl="0">
              <a:buNone/>
              <a:defRPr sz="1733" b="1">
                <a:solidFill>
                  <a:schemeClr val="lt1"/>
                </a:solidFill>
                <a:latin typeface="News Cycle"/>
                <a:ea typeface="News Cycle"/>
                <a:cs typeface="News Cycle"/>
                <a:sym typeface="News Cycle"/>
              </a:defRPr>
            </a:lvl4pPr>
            <a:lvl5pPr lvl="4" algn="r" rtl="0">
              <a:buNone/>
              <a:defRPr sz="1733" b="1">
                <a:solidFill>
                  <a:schemeClr val="lt1"/>
                </a:solidFill>
                <a:latin typeface="News Cycle"/>
                <a:ea typeface="News Cycle"/>
                <a:cs typeface="News Cycle"/>
                <a:sym typeface="News Cycle"/>
              </a:defRPr>
            </a:lvl5pPr>
            <a:lvl6pPr lvl="5" algn="r" rtl="0">
              <a:buNone/>
              <a:defRPr sz="1733" b="1">
                <a:solidFill>
                  <a:schemeClr val="lt1"/>
                </a:solidFill>
                <a:latin typeface="News Cycle"/>
                <a:ea typeface="News Cycle"/>
                <a:cs typeface="News Cycle"/>
                <a:sym typeface="News Cycle"/>
              </a:defRPr>
            </a:lvl6pPr>
            <a:lvl7pPr lvl="6" algn="r" rtl="0">
              <a:buNone/>
              <a:defRPr sz="1733" b="1">
                <a:solidFill>
                  <a:schemeClr val="lt1"/>
                </a:solidFill>
                <a:latin typeface="News Cycle"/>
                <a:ea typeface="News Cycle"/>
                <a:cs typeface="News Cycle"/>
                <a:sym typeface="News Cycle"/>
              </a:defRPr>
            </a:lvl7pPr>
            <a:lvl8pPr lvl="7" algn="r" rtl="0">
              <a:buNone/>
              <a:defRPr sz="1733" b="1">
                <a:solidFill>
                  <a:schemeClr val="lt1"/>
                </a:solidFill>
                <a:latin typeface="News Cycle"/>
                <a:ea typeface="News Cycle"/>
                <a:cs typeface="News Cycle"/>
                <a:sym typeface="News Cycle"/>
              </a:defRPr>
            </a:lvl8pPr>
            <a:lvl9pPr lvl="8" algn="r" rtl="0">
              <a:buNone/>
              <a:defRPr sz="1733" b="1">
                <a:solidFill>
                  <a:schemeClr val="lt1"/>
                </a:solidFill>
                <a:latin typeface="News Cycle"/>
                <a:ea typeface="News Cycle"/>
                <a:cs typeface="News Cycle"/>
                <a:sym typeface="News Cycl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cxnSp>
        <p:nvCxnSpPr>
          <p:cNvPr id="9" name="Google Shape;9;p1"/>
          <p:cNvCxnSpPr>
            <a:stCxn id="7" idx="1"/>
          </p:cNvCxnSpPr>
          <p:nvPr/>
        </p:nvCxnSpPr>
        <p:spPr>
          <a:xfrm>
            <a:off x="609600" y="3976732"/>
            <a:ext cx="0" cy="0"/>
          </a:xfrm>
          <a:prstGeom prst="straightConnector1">
            <a:avLst/>
          </a:prstGeom>
          <a:noFill/>
          <a:ln w="9525" cap="flat" cmpd="sng">
            <a:solidFill>
              <a:schemeClr val="dk2"/>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52" r:id="rId1"/>
    <p:sldLayoutId id="2147483649" r:id="rId2"/>
    <p:sldLayoutId id="214748374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18C76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18C76F"/>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2.sv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2.sv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8;p7">
            <a:extLst>
              <a:ext uri="{FF2B5EF4-FFF2-40B4-BE49-F238E27FC236}">
                <a16:creationId xmlns:a16="http://schemas.microsoft.com/office/drawing/2014/main" id="{BDA9BA15-C193-4EBD-81AB-2A48C6FDE8B6}"/>
              </a:ext>
            </a:extLst>
          </p:cNvPr>
          <p:cNvSpPr/>
          <p:nvPr/>
        </p:nvSpPr>
        <p:spPr>
          <a:xfrm>
            <a:off x="0" y="1514230"/>
            <a:ext cx="8970261" cy="5343770"/>
          </a:xfrm>
          <a:custGeom>
            <a:avLst/>
            <a:gdLst/>
            <a:ahLst/>
            <a:cxnLst/>
            <a:rect l="l" t="t" r="r" b="b"/>
            <a:pathLst>
              <a:path w="5469671" h="4202349" extrusionOk="0">
                <a:moveTo>
                  <a:pt x="3641261" y="4202349"/>
                </a:moveTo>
                <a:lnTo>
                  <a:pt x="0" y="4202349"/>
                </a:lnTo>
                <a:lnTo>
                  <a:pt x="0" y="0"/>
                </a:lnTo>
                <a:lnTo>
                  <a:pt x="5469672" y="0"/>
                </a:lnTo>
                <a:lnTo>
                  <a:pt x="3641261" y="4202349"/>
                </a:lnTo>
                <a:close/>
              </a:path>
            </a:pathLst>
          </a:custGeom>
          <a:solidFill>
            <a:srgbClr val="05593B">
              <a:alpha val="85490"/>
            </a:srgbClr>
          </a:solidFill>
          <a:ln>
            <a:noFill/>
          </a:ln>
          <a:effectLst>
            <a:outerShdw dist="9525" algn="bl" rotWithShape="0">
              <a:schemeClr val="lt1">
                <a:alpha val="20000"/>
              </a:scheme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 name="Title 2">
            <a:extLst>
              <a:ext uri="{FF2B5EF4-FFF2-40B4-BE49-F238E27FC236}">
                <a16:creationId xmlns:a16="http://schemas.microsoft.com/office/drawing/2014/main" id="{E409A30E-DFCE-A642-9CBC-B47F95201FC2}"/>
              </a:ext>
            </a:extLst>
          </p:cNvPr>
          <p:cNvSpPr>
            <a:spLocks noGrp="1"/>
          </p:cNvSpPr>
          <p:nvPr>
            <p:ph type="ctrTitle"/>
          </p:nvPr>
        </p:nvSpPr>
        <p:spPr>
          <a:xfrm>
            <a:off x="528869" y="2912211"/>
            <a:ext cx="6485390" cy="1033577"/>
          </a:xfrm>
        </p:spPr>
        <p:txBody>
          <a:bodyPr>
            <a:normAutofit fontScale="90000"/>
          </a:bodyPr>
          <a:lstStyle/>
          <a:p>
            <a:pPr algn="ctr"/>
            <a:r>
              <a:rPr lang="en-US" dirty="0"/>
              <a:t>Fundamental Aspects of the Spring Framework</a:t>
            </a:r>
          </a:p>
        </p:txBody>
      </p:sp>
      <p:sp>
        <p:nvSpPr>
          <p:cNvPr id="11" name="Google Shape;46;p8">
            <a:extLst>
              <a:ext uri="{FF2B5EF4-FFF2-40B4-BE49-F238E27FC236}">
                <a16:creationId xmlns:a16="http://schemas.microsoft.com/office/drawing/2014/main" id="{2A157789-F6FC-4E92-8D83-9E7AB6AB2F9E}"/>
              </a:ext>
            </a:extLst>
          </p:cNvPr>
          <p:cNvSpPr/>
          <p:nvPr/>
        </p:nvSpPr>
        <p:spPr>
          <a:xfrm>
            <a:off x="6748106" y="3063862"/>
            <a:ext cx="1435497"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tx1"/>
          </a:solidFill>
          <a:ln>
            <a:noFill/>
          </a:ln>
          <a:effectLst>
            <a:outerShdw blurRad="57150" dist="19050" algn="bl" rotWithShape="0">
              <a:srgbClr val="000000">
                <a:alpha val="30000"/>
              </a:srgbClr>
            </a:outerShdw>
          </a:effectLst>
        </p:spPr>
        <p:txBody>
          <a:bodyPr spcFirstLastPara="1" wrap="square" lIns="121900" tIns="60933" rIns="121900" bIns="60933" anchor="ctr" anchorCtr="0">
            <a:noAutofit/>
          </a:bodyPr>
          <a:lstStyle/>
          <a:p>
            <a:pPr marL="0" marR="0" lvl="0" indent="0" algn="l" rtl="0">
              <a:spcBef>
                <a:spcPts val="0"/>
              </a:spcBef>
              <a:spcAft>
                <a:spcPts val="0"/>
              </a:spcAft>
              <a:buNone/>
            </a:pPr>
            <a:endParaRPr sz="24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2996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Dependency Injection (DI)</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IN" dirty="0"/>
              <a:t>Object Dependency in Traditional Programming</a:t>
            </a:r>
            <a:endParaRPr lang="en-US" dirty="0"/>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10</a:t>
            </a:fld>
            <a:endParaRPr lang="en-US"/>
          </a:p>
        </p:txBody>
      </p:sp>
      <p:sp>
        <p:nvSpPr>
          <p:cNvPr id="7" name="Content Placeholder 6">
            <a:extLst>
              <a:ext uri="{FF2B5EF4-FFF2-40B4-BE49-F238E27FC236}">
                <a16:creationId xmlns:a16="http://schemas.microsoft.com/office/drawing/2014/main" id="{1C9CEFF9-0E23-44E1-9D28-574003A75D08}"/>
              </a:ext>
            </a:extLst>
          </p:cNvPr>
          <p:cNvSpPr>
            <a:spLocks noGrp="1"/>
          </p:cNvSpPr>
          <p:nvPr>
            <p:ph idx="1"/>
          </p:nvPr>
        </p:nvSpPr>
        <p:spPr/>
        <p:txBody>
          <a:bodyPr>
            <a:normAutofit/>
          </a:bodyPr>
          <a:lstStyle/>
          <a:p>
            <a:r>
              <a:rPr lang="en-US" sz="2400" i="0" dirty="0">
                <a:solidFill>
                  <a:srgbClr val="000000"/>
                </a:solidFill>
                <a:effectLst/>
                <a:latin typeface="+mn-lt"/>
              </a:rPr>
              <a:t>Here's how we would create an object dependency in traditional programming:</a:t>
            </a:r>
          </a:p>
          <a:p>
            <a:pPr marL="0" indent="0">
              <a:buNone/>
            </a:pPr>
            <a:endParaRPr lang="en-US" sz="2400" i="0" dirty="0">
              <a:solidFill>
                <a:srgbClr val="000000"/>
              </a:solidFill>
              <a:effectLst/>
              <a:latin typeface="+mn-lt"/>
            </a:endParaRPr>
          </a:p>
          <a:p>
            <a:pPr marL="292100" lvl="1" indent="0">
              <a:buNone/>
            </a:pPr>
            <a:r>
              <a:rPr lang="en-US" sz="2400" b="1" i="0" dirty="0">
                <a:solidFill>
                  <a:srgbClr val="63B175"/>
                </a:solidFill>
                <a:effectLst/>
                <a:latin typeface="Source Code Pro" panose="020B0509030403020204" pitchFamily="49" charset="0"/>
              </a:rPr>
              <a:t>public</a:t>
            </a:r>
            <a:r>
              <a:rPr lang="en-US" sz="2400" b="0" i="0" dirty="0">
                <a:solidFill>
                  <a:srgbClr val="000000"/>
                </a:solidFill>
                <a:effectLst/>
                <a:latin typeface="Source Code Pro" panose="020B0509030403020204" pitchFamily="49" charset="0"/>
              </a:rPr>
              <a:t> </a:t>
            </a:r>
            <a:r>
              <a:rPr lang="en-US" sz="2400" b="1" i="0" dirty="0">
                <a:solidFill>
                  <a:srgbClr val="63B175"/>
                </a:solidFill>
                <a:effectLst/>
                <a:latin typeface="Source Code Pro" panose="020B0509030403020204" pitchFamily="49" charset="0"/>
              </a:rPr>
              <a:t>class</a:t>
            </a:r>
            <a:r>
              <a:rPr lang="en-US" sz="2400" b="0" i="0" dirty="0">
                <a:solidFill>
                  <a:srgbClr val="000000"/>
                </a:solidFill>
                <a:effectLst/>
                <a:latin typeface="Source Code Pro" panose="020B0509030403020204" pitchFamily="49" charset="0"/>
              </a:rPr>
              <a:t> </a:t>
            </a:r>
            <a:r>
              <a:rPr lang="en-US" sz="2400" b="1" i="0" dirty="0">
                <a:solidFill>
                  <a:srgbClr val="267438"/>
                </a:solidFill>
                <a:effectLst/>
                <a:latin typeface="Source Code Pro" panose="020B0509030403020204" pitchFamily="49" charset="0"/>
              </a:rPr>
              <a:t>Store</a:t>
            </a:r>
            <a:r>
              <a:rPr lang="en-US" sz="2400" b="0" i="0" dirty="0">
                <a:solidFill>
                  <a:srgbClr val="000000"/>
                </a:solidFill>
                <a:effectLst/>
                <a:latin typeface="Source Code Pro" panose="020B0509030403020204" pitchFamily="49" charset="0"/>
              </a:rPr>
              <a:t> { </a:t>
            </a:r>
          </a:p>
          <a:p>
            <a:pPr marL="519113" lvl="2" indent="0">
              <a:buNone/>
            </a:pPr>
            <a:r>
              <a:rPr lang="en-US" sz="2400" b="1" i="0" dirty="0">
                <a:solidFill>
                  <a:srgbClr val="63B175"/>
                </a:solidFill>
                <a:effectLst/>
                <a:latin typeface="Source Code Pro" panose="020B0509030403020204" pitchFamily="49" charset="0"/>
              </a:rPr>
              <a:t>private</a:t>
            </a:r>
            <a:r>
              <a:rPr lang="en-US" sz="2400" b="0" i="0" dirty="0">
                <a:solidFill>
                  <a:srgbClr val="000000"/>
                </a:solidFill>
                <a:effectLst/>
                <a:latin typeface="Source Code Pro" panose="020B0509030403020204" pitchFamily="49" charset="0"/>
              </a:rPr>
              <a:t> Item </a:t>
            </a:r>
            <a:r>
              <a:rPr lang="en-US" sz="2400" b="0" i="0" dirty="0" err="1">
                <a:solidFill>
                  <a:srgbClr val="000000"/>
                </a:solidFill>
                <a:effectLst/>
                <a:latin typeface="Source Code Pro" panose="020B0509030403020204" pitchFamily="49" charset="0"/>
              </a:rPr>
              <a:t>item</a:t>
            </a:r>
            <a:r>
              <a:rPr lang="en-US" sz="2400" b="0" i="0" dirty="0">
                <a:solidFill>
                  <a:srgbClr val="000000"/>
                </a:solidFill>
                <a:effectLst/>
                <a:latin typeface="Source Code Pro" panose="020B0509030403020204" pitchFamily="49" charset="0"/>
              </a:rPr>
              <a:t>;</a:t>
            </a:r>
          </a:p>
          <a:p>
            <a:pPr marL="519113" lvl="2" indent="0">
              <a:buNone/>
            </a:pPr>
            <a:endParaRPr lang="en-US" sz="2400" b="0" i="0" dirty="0">
              <a:solidFill>
                <a:srgbClr val="000000"/>
              </a:solidFill>
              <a:effectLst/>
              <a:latin typeface="Source Code Pro" panose="020B0509030403020204" pitchFamily="49" charset="0"/>
            </a:endParaRPr>
          </a:p>
          <a:p>
            <a:pPr marL="519113" lvl="2" indent="0">
              <a:buNone/>
            </a:pPr>
            <a:r>
              <a:rPr lang="en-US" sz="2400" b="1" i="0" dirty="0">
                <a:solidFill>
                  <a:srgbClr val="63B175"/>
                </a:solidFill>
                <a:effectLst/>
                <a:latin typeface="Source Code Pro" panose="020B0509030403020204" pitchFamily="49" charset="0"/>
              </a:rPr>
              <a:t>public</a:t>
            </a:r>
            <a:r>
              <a:rPr lang="en-US" sz="2400" b="0" i="0" dirty="0">
                <a:solidFill>
                  <a:srgbClr val="000000"/>
                </a:solidFill>
                <a:effectLst/>
                <a:latin typeface="Source Code Pro" panose="020B0509030403020204" pitchFamily="49" charset="0"/>
              </a:rPr>
              <a:t> </a:t>
            </a:r>
            <a:r>
              <a:rPr lang="en-US" sz="2400" b="1" i="0" dirty="0">
                <a:solidFill>
                  <a:srgbClr val="267438"/>
                </a:solidFill>
                <a:effectLst/>
                <a:latin typeface="Source Code Pro" panose="020B0509030403020204" pitchFamily="49" charset="0"/>
              </a:rPr>
              <a:t>Store</a:t>
            </a:r>
            <a:r>
              <a:rPr lang="en-US" sz="2400" b="0" i="0" dirty="0">
                <a:solidFill>
                  <a:srgbClr val="000000"/>
                </a:solidFill>
                <a:effectLst/>
                <a:latin typeface="Source Code Pro" panose="020B0509030403020204" pitchFamily="49" charset="0"/>
              </a:rPr>
              <a:t>() { </a:t>
            </a:r>
          </a:p>
          <a:p>
            <a:pPr marL="519113" lvl="2" indent="0">
              <a:buNone/>
            </a:pPr>
            <a:r>
              <a:rPr lang="en-US" sz="2400" b="0" i="0" dirty="0">
                <a:solidFill>
                  <a:srgbClr val="000000"/>
                </a:solidFill>
                <a:effectLst/>
                <a:latin typeface="Source Code Pro" panose="020B0509030403020204" pitchFamily="49" charset="0"/>
              </a:rPr>
              <a:t>	Item = </a:t>
            </a:r>
            <a:r>
              <a:rPr lang="en-US" sz="2400" b="1" i="0" dirty="0">
                <a:solidFill>
                  <a:srgbClr val="63B175"/>
                </a:solidFill>
                <a:effectLst/>
                <a:latin typeface="Source Code Pro" panose="020B0509030403020204" pitchFamily="49" charset="0"/>
              </a:rPr>
              <a:t>new</a:t>
            </a:r>
            <a:r>
              <a:rPr lang="en-US" sz="2400" b="0" i="0" dirty="0">
                <a:solidFill>
                  <a:srgbClr val="000000"/>
                </a:solidFill>
                <a:effectLst/>
                <a:latin typeface="Source Code Pro" panose="020B0509030403020204" pitchFamily="49" charset="0"/>
              </a:rPr>
              <a:t> </a:t>
            </a:r>
            <a:r>
              <a:rPr lang="en-US" sz="2400" b="1" i="0" dirty="0">
                <a:solidFill>
                  <a:srgbClr val="267438"/>
                </a:solidFill>
                <a:effectLst/>
                <a:latin typeface="Source Code Pro" panose="020B0509030403020204" pitchFamily="49" charset="0"/>
              </a:rPr>
              <a:t>ItemImpl1</a:t>
            </a:r>
            <a:r>
              <a:rPr lang="en-US" sz="2400" b="0" i="0" dirty="0">
                <a:solidFill>
                  <a:srgbClr val="000000"/>
                </a:solidFill>
                <a:effectLst/>
                <a:latin typeface="Source Code Pro" panose="020B0509030403020204" pitchFamily="49" charset="0"/>
              </a:rPr>
              <a:t>(); </a:t>
            </a:r>
          </a:p>
          <a:p>
            <a:pPr marL="519113" lvl="2" indent="0">
              <a:buNone/>
            </a:pPr>
            <a:r>
              <a:rPr lang="en-US" sz="2400" b="0" i="0" dirty="0">
                <a:solidFill>
                  <a:srgbClr val="000000"/>
                </a:solidFill>
                <a:effectLst/>
                <a:latin typeface="Source Code Pro" panose="020B0509030403020204" pitchFamily="49" charset="0"/>
              </a:rPr>
              <a:t>} </a:t>
            </a:r>
          </a:p>
          <a:p>
            <a:pPr marL="292100" lvl="1" indent="0">
              <a:buNone/>
            </a:pPr>
            <a:r>
              <a:rPr lang="en-US" sz="2400" b="0" i="0" dirty="0">
                <a:solidFill>
                  <a:srgbClr val="000000"/>
                </a:solidFill>
                <a:effectLst/>
                <a:latin typeface="Source Code Pro" panose="020B0509030403020204" pitchFamily="49" charset="0"/>
              </a:rPr>
              <a:t>}</a:t>
            </a:r>
            <a:endParaRPr lang="en-US" sz="2400" dirty="0"/>
          </a:p>
        </p:txBody>
      </p:sp>
    </p:spTree>
    <p:extLst>
      <p:ext uri="{BB962C8B-B14F-4D97-AF65-F5344CB8AC3E}">
        <p14:creationId xmlns:p14="http://schemas.microsoft.com/office/powerpoint/2010/main" val="1443716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Dependency Injection (DI)</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IN" dirty="0"/>
              <a:t>Dependency Injection in Traditional Programming</a:t>
            </a:r>
            <a:endParaRPr lang="en-US" dirty="0"/>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11</a:t>
            </a:fld>
            <a:endParaRPr lang="en-US"/>
          </a:p>
        </p:txBody>
      </p:sp>
      <p:sp>
        <p:nvSpPr>
          <p:cNvPr id="7" name="Content Placeholder 6">
            <a:extLst>
              <a:ext uri="{FF2B5EF4-FFF2-40B4-BE49-F238E27FC236}">
                <a16:creationId xmlns:a16="http://schemas.microsoft.com/office/drawing/2014/main" id="{1C9CEFF9-0E23-44E1-9D28-574003A75D08}"/>
              </a:ext>
            </a:extLst>
          </p:cNvPr>
          <p:cNvSpPr>
            <a:spLocks noGrp="1"/>
          </p:cNvSpPr>
          <p:nvPr>
            <p:ph idx="1"/>
          </p:nvPr>
        </p:nvSpPr>
        <p:spPr/>
        <p:txBody>
          <a:bodyPr>
            <a:normAutofit/>
          </a:bodyPr>
          <a:lstStyle/>
          <a:p>
            <a:pPr marL="0" indent="0">
              <a:buNone/>
            </a:pPr>
            <a:r>
              <a:rPr lang="en-US" sz="2400" b="1" i="0" dirty="0">
                <a:solidFill>
                  <a:srgbClr val="63B175"/>
                </a:solidFill>
                <a:effectLst/>
                <a:latin typeface="Source Code Pro" panose="020B0509030403020204" pitchFamily="49" charset="0"/>
              </a:rPr>
              <a:t>public</a:t>
            </a:r>
            <a:r>
              <a:rPr lang="en-US" sz="2400" b="0" i="0" dirty="0">
                <a:solidFill>
                  <a:srgbClr val="000000"/>
                </a:solidFill>
                <a:effectLst/>
                <a:latin typeface="Source Code Pro" panose="020B0509030403020204" pitchFamily="49" charset="0"/>
              </a:rPr>
              <a:t> </a:t>
            </a:r>
            <a:r>
              <a:rPr lang="en-US" sz="2400" b="1" i="0" dirty="0">
                <a:solidFill>
                  <a:srgbClr val="63B175"/>
                </a:solidFill>
                <a:effectLst/>
                <a:latin typeface="Source Code Pro" panose="020B0509030403020204" pitchFamily="49" charset="0"/>
              </a:rPr>
              <a:t>class</a:t>
            </a:r>
            <a:r>
              <a:rPr lang="en-US" sz="2400" b="0" i="0" dirty="0">
                <a:solidFill>
                  <a:srgbClr val="000000"/>
                </a:solidFill>
                <a:effectLst/>
                <a:latin typeface="Source Code Pro" panose="020B0509030403020204" pitchFamily="49" charset="0"/>
              </a:rPr>
              <a:t> </a:t>
            </a:r>
            <a:r>
              <a:rPr lang="en-US" sz="2400" b="1" i="0" dirty="0">
                <a:solidFill>
                  <a:srgbClr val="267438"/>
                </a:solidFill>
                <a:effectLst/>
                <a:latin typeface="Source Code Pro" panose="020B0509030403020204" pitchFamily="49" charset="0"/>
              </a:rPr>
              <a:t>Store</a:t>
            </a:r>
            <a:r>
              <a:rPr lang="en-US" sz="2400" b="0" i="0" dirty="0">
                <a:solidFill>
                  <a:srgbClr val="000000"/>
                </a:solidFill>
                <a:effectLst/>
                <a:latin typeface="Source Code Pro" panose="020B0509030403020204" pitchFamily="49" charset="0"/>
              </a:rPr>
              <a:t> { </a:t>
            </a:r>
          </a:p>
          <a:p>
            <a:pPr marL="292100" lvl="1" indent="0">
              <a:buNone/>
            </a:pPr>
            <a:r>
              <a:rPr lang="en-US" sz="2400" b="1" i="0" dirty="0">
                <a:solidFill>
                  <a:srgbClr val="63B175"/>
                </a:solidFill>
                <a:effectLst/>
                <a:latin typeface="Source Code Pro" panose="020B0509030403020204" pitchFamily="49" charset="0"/>
              </a:rPr>
              <a:t>private</a:t>
            </a:r>
            <a:r>
              <a:rPr lang="en-US" sz="2400" b="0" i="0" dirty="0">
                <a:solidFill>
                  <a:srgbClr val="000000"/>
                </a:solidFill>
                <a:effectLst/>
                <a:latin typeface="Source Code Pro" panose="020B0509030403020204" pitchFamily="49" charset="0"/>
              </a:rPr>
              <a:t> Item </a:t>
            </a:r>
            <a:r>
              <a:rPr lang="en-US" sz="2400" b="0" i="0" dirty="0" err="1">
                <a:solidFill>
                  <a:srgbClr val="000000"/>
                </a:solidFill>
                <a:effectLst/>
                <a:latin typeface="Source Code Pro" panose="020B0509030403020204" pitchFamily="49" charset="0"/>
              </a:rPr>
              <a:t>item</a:t>
            </a:r>
            <a:r>
              <a:rPr lang="en-US" sz="2400" b="0" i="0" dirty="0">
                <a:solidFill>
                  <a:srgbClr val="000000"/>
                </a:solidFill>
                <a:effectLst/>
                <a:latin typeface="Source Code Pro" panose="020B0509030403020204" pitchFamily="49" charset="0"/>
              </a:rPr>
              <a:t>; </a:t>
            </a:r>
          </a:p>
          <a:p>
            <a:pPr marL="292100" lvl="1" indent="0">
              <a:buNone/>
            </a:pPr>
            <a:endParaRPr lang="en-US" sz="2400" b="0" i="0" dirty="0">
              <a:solidFill>
                <a:srgbClr val="000000"/>
              </a:solidFill>
              <a:effectLst/>
              <a:latin typeface="Source Code Pro" panose="020B0509030403020204" pitchFamily="49" charset="0"/>
            </a:endParaRPr>
          </a:p>
          <a:p>
            <a:pPr marL="292100" lvl="1" indent="0">
              <a:buNone/>
            </a:pPr>
            <a:r>
              <a:rPr lang="en-US" sz="2400" b="1" i="0" dirty="0">
                <a:solidFill>
                  <a:srgbClr val="63B175"/>
                </a:solidFill>
                <a:effectLst/>
                <a:latin typeface="Source Code Pro" panose="020B0509030403020204" pitchFamily="49" charset="0"/>
              </a:rPr>
              <a:t>public</a:t>
            </a:r>
            <a:r>
              <a:rPr lang="en-US" sz="2400" b="0" i="0" dirty="0">
                <a:solidFill>
                  <a:srgbClr val="000000"/>
                </a:solidFill>
                <a:effectLst/>
                <a:latin typeface="Source Code Pro" panose="020B0509030403020204" pitchFamily="49" charset="0"/>
              </a:rPr>
              <a:t> </a:t>
            </a:r>
            <a:r>
              <a:rPr lang="en-US" sz="2400" b="1" i="0" dirty="0">
                <a:solidFill>
                  <a:srgbClr val="267438"/>
                </a:solidFill>
                <a:effectLst/>
                <a:latin typeface="Source Code Pro" panose="020B0509030403020204" pitchFamily="49" charset="0"/>
              </a:rPr>
              <a:t>Store</a:t>
            </a:r>
            <a:r>
              <a:rPr lang="en-US" sz="2400" b="0" i="0" dirty="0">
                <a:solidFill>
                  <a:srgbClr val="000000"/>
                </a:solidFill>
                <a:effectLst/>
                <a:latin typeface="Source Code Pro" panose="020B0509030403020204" pitchFamily="49" charset="0"/>
              </a:rPr>
              <a:t>(Item item) { </a:t>
            </a:r>
          </a:p>
          <a:p>
            <a:pPr marL="292100" lvl="1" indent="0">
              <a:buNone/>
            </a:pPr>
            <a:r>
              <a:rPr lang="en-US" sz="2400" b="0" i="0" dirty="0">
                <a:solidFill>
                  <a:srgbClr val="397300"/>
                </a:solidFill>
                <a:effectLst/>
                <a:latin typeface="Source Code Pro" panose="020B0509030403020204" pitchFamily="49" charset="0"/>
              </a:rPr>
              <a:t>	</a:t>
            </a:r>
            <a:r>
              <a:rPr lang="en-US" sz="2400" b="0" i="0" dirty="0" err="1">
                <a:solidFill>
                  <a:srgbClr val="397300"/>
                </a:solidFill>
                <a:effectLst/>
                <a:latin typeface="Source Code Pro" panose="020B0509030403020204" pitchFamily="49" charset="0"/>
              </a:rPr>
              <a:t>this</a:t>
            </a:r>
            <a:r>
              <a:rPr lang="en-US" sz="2400" b="0" i="0" dirty="0" err="1">
                <a:solidFill>
                  <a:srgbClr val="000000"/>
                </a:solidFill>
                <a:effectLst/>
                <a:latin typeface="Source Code Pro" panose="020B0509030403020204" pitchFamily="49" charset="0"/>
              </a:rPr>
              <a:t>.item</a:t>
            </a:r>
            <a:r>
              <a:rPr lang="en-US" sz="2400" b="0" i="0" dirty="0">
                <a:solidFill>
                  <a:srgbClr val="000000"/>
                </a:solidFill>
                <a:effectLst/>
                <a:latin typeface="Source Code Pro" panose="020B0509030403020204" pitchFamily="49" charset="0"/>
              </a:rPr>
              <a:t> = item; </a:t>
            </a:r>
          </a:p>
          <a:p>
            <a:pPr marL="292100" lvl="1" indent="0">
              <a:buNone/>
            </a:pPr>
            <a:r>
              <a:rPr lang="en-US" sz="2400" b="0" i="0" dirty="0">
                <a:solidFill>
                  <a:srgbClr val="000000"/>
                </a:solidFill>
                <a:effectLst/>
                <a:latin typeface="Source Code Pro" panose="020B0509030403020204" pitchFamily="49" charset="0"/>
              </a:rPr>
              <a:t>} </a:t>
            </a:r>
          </a:p>
          <a:p>
            <a:pPr marL="0" indent="0">
              <a:buNone/>
            </a:pPr>
            <a:r>
              <a:rPr lang="en-US" sz="2400" b="0" i="0" dirty="0">
                <a:solidFill>
                  <a:srgbClr val="000000"/>
                </a:solidFill>
                <a:effectLst/>
                <a:latin typeface="Source Code Pro" panose="020B0509030403020204" pitchFamily="49" charset="0"/>
              </a:rPr>
              <a:t>}</a:t>
            </a:r>
            <a:endParaRPr lang="en-US" sz="2000" dirty="0"/>
          </a:p>
        </p:txBody>
      </p:sp>
    </p:spTree>
    <p:extLst>
      <p:ext uri="{BB962C8B-B14F-4D97-AF65-F5344CB8AC3E}">
        <p14:creationId xmlns:p14="http://schemas.microsoft.com/office/powerpoint/2010/main" val="540779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FDB1-2766-4AEE-9040-4A805EEF0A64}"/>
              </a:ext>
            </a:extLst>
          </p:cNvPr>
          <p:cNvSpPr>
            <a:spLocks noGrp="1"/>
          </p:cNvSpPr>
          <p:nvPr>
            <p:ph type="ctrTitle"/>
          </p:nvPr>
        </p:nvSpPr>
        <p:spPr>
          <a:xfrm>
            <a:off x="524719" y="1873367"/>
            <a:ext cx="5443595" cy="1673022"/>
          </a:xfrm>
        </p:spPr>
        <p:txBody>
          <a:bodyPr/>
          <a:lstStyle/>
          <a:p>
            <a:pPr algn="ctr"/>
            <a:r>
              <a:rPr lang="en-IN" dirty="0"/>
              <a:t>The Spring IoC Container</a:t>
            </a:r>
            <a:endParaRPr lang="en-US" dirty="0"/>
          </a:p>
        </p:txBody>
      </p:sp>
      <p:sp>
        <p:nvSpPr>
          <p:cNvPr id="3" name="Subtitle 2">
            <a:extLst>
              <a:ext uri="{FF2B5EF4-FFF2-40B4-BE49-F238E27FC236}">
                <a16:creationId xmlns:a16="http://schemas.microsoft.com/office/drawing/2014/main" id="{AE455EBF-B155-4D80-8096-7AEE4543D33E}"/>
              </a:ext>
            </a:extLst>
          </p:cNvPr>
          <p:cNvSpPr>
            <a:spLocks noGrp="1"/>
          </p:cNvSpPr>
          <p:nvPr>
            <p:ph type="subTitle" idx="1"/>
          </p:nvPr>
        </p:nvSpPr>
        <p:spPr>
          <a:xfrm>
            <a:off x="1012916" y="3546389"/>
            <a:ext cx="4467200" cy="388800"/>
          </a:xfrm>
        </p:spPr>
        <p:txBody>
          <a:bodyPr/>
          <a:lstStyle/>
          <a:p>
            <a:pPr algn="ctr"/>
            <a:r>
              <a:rPr lang="en-IN" dirty="0"/>
              <a:t>The beans manager</a:t>
            </a:r>
            <a:endParaRPr lang="en-US" dirty="0"/>
          </a:p>
        </p:txBody>
      </p:sp>
    </p:spTree>
    <p:extLst>
      <p:ext uri="{BB962C8B-B14F-4D97-AF65-F5344CB8AC3E}">
        <p14:creationId xmlns:p14="http://schemas.microsoft.com/office/powerpoint/2010/main" val="353736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The Spring IoC Container</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US" dirty="0"/>
              <a:t>Overview</a:t>
            </a:r>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13</a:t>
            </a:fld>
            <a:endParaRPr lang="en-US"/>
          </a:p>
        </p:txBody>
      </p:sp>
      <p:sp>
        <p:nvSpPr>
          <p:cNvPr id="7" name="Content Placeholder 6">
            <a:extLst>
              <a:ext uri="{FF2B5EF4-FFF2-40B4-BE49-F238E27FC236}">
                <a16:creationId xmlns:a16="http://schemas.microsoft.com/office/drawing/2014/main" id="{5D071264-ABCE-46D1-BE00-A9C859E73699}"/>
              </a:ext>
            </a:extLst>
          </p:cNvPr>
          <p:cNvSpPr>
            <a:spLocks noGrp="1"/>
          </p:cNvSpPr>
          <p:nvPr>
            <p:ph idx="1"/>
          </p:nvPr>
        </p:nvSpPr>
        <p:spPr/>
        <p:txBody>
          <a:bodyPr>
            <a:normAutofit/>
          </a:bodyPr>
          <a:lstStyle/>
          <a:p>
            <a:r>
              <a:rPr lang="en-US" sz="2400" dirty="0"/>
              <a:t>An IoC container is a common characteristic of frameworks that implement IoC.</a:t>
            </a:r>
          </a:p>
          <a:p>
            <a:r>
              <a:rPr lang="en-US" sz="2400" dirty="0"/>
              <a:t>The Spring container (IoC Container) is at the core of the Spring Framework. </a:t>
            </a:r>
          </a:p>
          <a:p>
            <a:r>
              <a:rPr lang="en-US" sz="2400" dirty="0"/>
              <a:t>The container will manage the complete lifecycle of the beans from creation till destruction.</a:t>
            </a:r>
          </a:p>
        </p:txBody>
      </p:sp>
      <p:pic>
        <p:nvPicPr>
          <p:cNvPr id="9" name="Picture 8">
            <a:extLst>
              <a:ext uri="{FF2B5EF4-FFF2-40B4-BE49-F238E27FC236}">
                <a16:creationId xmlns:a16="http://schemas.microsoft.com/office/drawing/2014/main" id="{228D692A-A3AD-4DC4-9281-3A886D858B65}"/>
              </a:ext>
            </a:extLst>
          </p:cNvPr>
          <p:cNvPicPr>
            <a:picLocks noChangeAspect="1"/>
          </p:cNvPicPr>
          <p:nvPr/>
        </p:nvPicPr>
        <p:blipFill rotWithShape="1">
          <a:blip r:embed="rId3"/>
          <a:srcRect t="9646" r="6019" b="10858"/>
          <a:stretch/>
        </p:blipFill>
        <p:spPr>
          <a:xfrm>
            <a:off x="3468526" y="4051302"/>
            <a:ext cx="8280300" cy="2162433"/>
          </a:xfrm>
          <a:prstGeom prst="rect">
            <a:avLst/>
          </a:prstGeom>
        </p:spPr>
      </p:pic>
    </p:spTree>
    <p:extLst>
      <p:ext uri="{BB962C8B-B14F-4D97-AF65-F5344CB8AC3E}">
        <p14:creationId xmlns:p14="http://schemas.microsoft.com/office/powerpoint/2010/main" val="1803039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The Spring IoC Container</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US" i="1" dirty="0"/>
              <a:t>ApplicationContext</a:t>
            </a:r>
            <a:r>
              <a:rPr lang="en-US" dirty="0"/>
              <a:t> Interface</a:t>
            </a:r>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14</a:t>
            </a:fld>
            <a:endParaRPr lang="en-US"/>
          </a:p>
        </p:txBody>
      </p:sp>
      <p:sp>
        <p:nvSpPr>
          <p:cNvPr id="7" name="Content Placeholder 6">
            <a:extLst>
              <a:ext uri="{FF2B5EF4-FFF2-40B4-BE49-F238E27FC236}">
                <a16:creationId xmlns:a16="http://schemas.microsoft.com/office/drawing/2014/main" id="{5D071264-ABCE-46D1-BE00-A9C859E73699}"/>
              </a:ext>
            </a:extLst>
          </p:cNvPr>
          <p:cNvSpPr>
            <a:spLocks noGrp="1"/>
          </p:cNvSpPr>
          <p:nvPr>
            <p:ph idx="1"/>
          </p:nvPr>
        </p:nvSpPr>
        <p:spPr>
          <a:xfrm>
            <a:off x="8439664" y="1461730"/>
            <a:ext cx="3292087" cy="4815082"/>
          </a:xfrm>
        </p:spPr>
        <p:txBody>
          <a:bodyPr>
            <a:normAutofit/>
          </a:bodyPr>
          <a:lstStyle/>
          <a:p>
            <a:r>
              <a:rPr lang="en-US" sz="2400" dirty="0"/>
              <a:t>In the Spring framework, the interface </a:t>
            </a:r>
            <a:r>
              <a:rPr lang="en-US" sz="2400" i="1" dirty="0"/>
              <a:t>ApplicationContext</a:t>
            </a:r>
            <a:r>
              <a:rPr lang="en-US" sz="2400" dirty="0"/>
              <a:t> represents the IoC container.</a:t>
            </a:r>
          </a:p>
          <a:p>
            <a:pPr marL="0" indent="0">
              <a:buNone/>
            </a:pPr>
            <a:endParaRPr lang="en-US" sz="2400" dirty="0"/>
          </a:p>
        </p:txBody>
      </p:sp>
      <p:pic>
        <p:nvPicPr>
          <p:cNvPr id="2052" name="Picture 4" descr="Spring – The Context: ApplicationContext vs. BeanFactory | Spring  framework, Context, Spring">
            <a:extLst>
              <a:ext uri="{FF2B5EF4-FFF2-40B4-BE49-F238E27FC236}">
                <a16:creationId xmlns:a16="http://schemas.microsoft.com/office/drawing/2014/main" id="{537D381E-1BDC-424D-ACE6-A04A76B137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25" b="3238"/>
          <a:stretch/>
        </p:blipFill>
        <p:spPr bwMode="auto">
          <a:xfrm>
            <a:off x="443173" y="1461730"/>
            <a:ext cx="7786427" cy="491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77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The Spring IoC Container</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US" i="1" dirty="0"/>
              <a:t>ApplicationContext</a:t>
            </a:r>
            <a:r>
              <a:rPr lang="en-US" dirty="0"/>
              <a:t> Interface</a:t>
            </a:r>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15</a:t>
            </a:fld>
            <a:endParaRPr lang="en-US"/>
          </a:p>
        </p:txBody>
      </p:sp>
      <p:sp>
        <p:nvSpPr>
          <p:cNvPr id="7" name="Content Placeholder 6">
            <a:extLst>
              <a:ext uri="{FF2B5EF4-FFF2-40B4-BE49-F238E27FC236}">
                <a16:creationId xmlns:a16="http://schemas.microsoft.com/office/drawing/2014/main" id="{5D071264-ABCE-46D1-BE00-A9C859E73699}"/>
              </a:ext>
            </a:extLst>
          </p:cNvPr>
          <p:cNvSpPr>
            <a:spLocks noGrp="1"/>
          </p:cNvSpPr>
          <p:nvPr>
            <p:ph idx="1"/>
          </p:nvPr>
        </p:nvSpPr>
        <p:spPr>
          <a:xfrm>
            <a:off x="460250" y="1725482"/>
            <a:ext cx="11271502" cy="4551330"/>
          </a:xfrm>
        </p:spPr>
        <p:txBody>
          <a:bodyPr>
            <a:normAutofit/>
          </a:bodyPr>
          <a:lstStyle/>
          <a:p>
            <a:r>
              <a:rPr lang="en-US" sz="2400" dirty="0"/>
              <a:t>The Spring framework provides several implementations of the </a:t>
            </a:r>
            <a:r>
              <a:rPr lang="en-US" sz="2400" i="1" dirty="0"/>
              <a:t>ApplicationContext</a:t>
            </a:r>
            <a:r>
              <a:rPr lang="en-US" sz="2400" dirty="0"/>
              <a:t> interface:</a:t>
            </a:r>
          </a:p>
          <a:p>
            <a:pPr lvl="1"/>
            <a:r>
              <a:rPr lang="en-US" sz="2400" i="1" dirty="0" err="1"/>
              <a:t>ClassPathXmlApplicationContext</a:t>
            </a:r>
            <a:r>
              <a:rPr lang="en-US" sz="2400" dirty="0"/>
              <a:t> and </a:t>
            </a:r>
            <a:r>
              <a:rPr lang="en-US" sz="2400" i="1" dirty="0" err="1"/>
              <a:t>FileSystemXmlApplicationContext</a:t>
            </a:r>
            <a:r>
              <a:rPr lang="en-US" sz="2400" dirty="0"/>
              <a:t> for standalone applications</a:t>
            </a:r>
          </a:p>
          <a:p>
            <a:pPr lvl="1"/>
            <a:r>
              <a:rPr lang="en-US" sz="2400" i="1" dirty="0" err="1"/>
              <a:t>WebApplicationContext</a:t>
            </a:r>
            <a:r>
              <a:rPr lang="en-US" sz="2400" dirty="0"/>
              <a:t> for web applications</a:t>
            </a:r>
          </a:p>
          <a:p>
            <a:pPr marL="285750" lvl="1" indent="0">
              <a:buNone/>
            </a:pPr>
            <a:endParaRPr lang="en-US" sz="2400" dirty="0"/>
          </a:p>
          <a:p>
            <a:r>
              <a:rPr lang="en-US" sz="2400" dirty="0"/>
              <a:t>The container uses configuration metadata to assemble beans.</a:t>
            </a:r>
          </a:p>
        </p:txBody>
      </p:sp>
    </p:spTree>
    <p:extLst>
      <p:ext uri="{BB962C8B-B14F-4D97-AF65-F5344CB8AC3E}">
        <p14:creationId xmlns:p14="http://schemas.microsoft.com/office/powerpoint/2010/main" val="82359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The Spring IoC Container</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US" dirty="0"/>
              <a:t>Configuration Metadata</a:t>
            </a:r>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16</a:t>
            </a:fld>
            <a:endParaRPr lang="en-US"/>
          </a:p>
        </p:txBody>
      </p:sp>
      <p:sp>
        <p:nvSpPr>
          <p:cNvPr id="9" name="Content Placeholder 2">
            <a:extLst>
              <a:ext uri="{FF2B5EF4-FFF2-40B4-BE49-F238E27FC236}">
                <a16:creationId xmlns:a16="http://schemas.microsoft.com/office/drawing/2014/main" id="{05BAB19A-F64F-40BE-AFE3-7177573C2AD7}"/>
              </a:ext>
            </a:extLst>
          </p:cNvPr>
          <p:cNvSpPr>
            <a:spLocks noGrp="1"/>
          </p:cNvSpPr>
          <p:nvPr>
            <p:ph idx="1"/>
          </p:nvPr>
        </p:nvSpPr>
        <p:spPr>
          <a:xfrm>
            <a:off x="443175" y="1780299"/>
            <a:ext cx="6229474" cy="4436200"/>
          </a:xfrm>
        </p:spPr>
        <p:txBody>
          <a:bodyPr>
            <a:normAutofit/>
          </a:bodyPr>
          <a:lstStyle/>
          <a:p>
            <a:r>
              <a:rPr lang="en-US" sz="2400" dirty="0"/>
              <a:t>The container gets its instructions on what objects to instantiate, configure, and assemble by reading configuration metadata provided. </a:t>
            </a:r>
          </a:p>
          <a:p>
            <a:endParaRPr lang="en-US" sz="2400" dirty="0"/>
          </a:p>
          <a:p>
            <a:r>
              <a:rPr lang="en-US" sz="2400" dirty="0"/>
              <a:t>The configuration metadata can be represented either by; </a:t>
            </a:r>
          </a:p>
          <a:p>
            <a:pPr lvl="1"/>
            <a:r>
              <a:rPr lang="en-US" sz="2400" dirty="0"/>
              <a:t> XML, </a:t>
            </a:r>
          </a:p>
          <a:p>
            <a:pPr lvl="1"/>
            <a:r>
              <a:rPr lang="en-US" sz="2400" dirty="0"/>
              <a:t>Java annotations, </a:t>
            </a:r>
          </a:p>
          <a:p>
            <a:pPr lvl="1"/>
            <a:r>
              <a:rPr lang="en-US" sz="2400" dirty="0"/>
              <a:t>Java code.</a:t>
            </a:r>
          </a:p>
        </p:txBody>
      </p:sp>
      <p:pic>
        <p:nvPicPr>
          <p:cNvPr id="10" name="Picture 2" descr="Spring IoC Container With XML - DZone Java">
            <a:extLst>
              <a:ext uri="{FF2B5EF4-FFF2-40B4-BE49-F238E27FC236}">
                <a16:creationId xmlns:a16="http://schemas.microsoft.com/office/drawing/2014/main" id="{3C22413C-207F-4613-A59F-44CC118F8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429" y="1780299"/>
            <a:ext cx="5098227" cy="392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46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The Spring IoC Container</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US" i="1" dirty="0"/>
              <a:t>ApplicationContext</a:t>
            </a:r>
            <a:r>
              <a:rPr lang="en-US" dirty="0"/>
              <a:t> Example</a:t>
            </a:r>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17</a:t>
            </a:fld>
            <a:endParaRPr lang="en-US"/>
          </a:p>
        </p:txBody>
      </p:sp>
      <p:sp>
        <p:nvSpPr>
          <p:cNvPr id="7" name="Content Placeholder 6">
            <a:extLst>
              <a:ext uri="{FF2B5EF4-FFF2-40B4-BE49-F238E27FC236}">
                <a16:creationId xmlns:a16="http://schemas.microsoft.com/office/drawing/2014/main" id="{5D071264-ABCE-46D1-BE00-A9C859E73699}"/>
              </a:ext>
            </a:extLst>
          </p:cNvPr>
          <p:cNvSpPr>
            <a:spLocks noGrp="1"/>
          </p:cNvSpPr>
          <p:nvPr>
            <p:ph idx="1"/>
          </p:nvPr>
        </p:nvSpPr>
        <p:spPr>
          <a:xfrm>
            <a:off x="460250" y="1725482"/>
            <a:ext cx="11271502" cy="4551330"/>
          </a:xfrm>
        </p:spPr>
        <p:txBody>
          <a:bodyPr>
            <a:normAutofit/>
          </a:bodyPr>
          <a:lstStyle/>
          <a:p>
            <a:r>
              <a:rPr lang="en-US" sz="2400" dirty="0"/>
              <a:t>Instantiating a container:</a:t>
            </a:r>
          </a:p>
          <a:p>
            <a:pPr marL="0" indent="0">
              <a:buNone/>
            </a:pPr>
            <a:endParaRPr lang="en-US" sz="2400" dirty="0"/>
          </a:p>
          <a:p>
            <a:pPr marL="0" indent="0">
              <a:buNone/>
            </a:pPr>
            <a:r>
              <a:rPr lang="fr-FR" sz="2400" b="1" i="0" dirty="0">
                <a:solidFill>
                  <a:srgbClr val="4E9359"/>
                </a:solidFill>
                <a:effectLst/>
                <a:latin typeface="Source Code Pro" panose="020B0509030403020204" pitchFamily="49" charset="0"/>
              </a:rPr>
              <a:t>ApplicationContext</a:t>
            </a:r>
            <a:r>
              <a:rPr lang="fr-FR" sz="2400" b="0" i="0" dirty="0">
                <a:solidFill>
                  <a:srgbClr val="000000"/>
                </a:solidFill>
                <a:effectLst/>
                <a:latin typeface="Source Code Pro" panose="020B0509030403020204" pitchFamily="49" charset="0"/>
              </a:rPr>
              <a:t> </a:t>
            </a:r>
            <a:r>
              <a:rPr lang="fr-FR" sz="2400" b="0" i="0" dirty="0" err="1">
                <a:solidFill>
                  <a:srgbClr val="BC6060"/>
                </a:solidFill>
                <a:effectLst/>
                <a:latin typeface="Source Code Pro" panose="020B0509030403020204" pitchFamily="49" charset="0"/>
              </a:rPr>
              <a:t>context</a:t>
            </a:r>
            <a:r>
              <a:rPr lang="fr-FR" sz="2400" b="0" i="0" dirty="0">
                <a:solidFill>
                  <a:srgbClr val="000000"/>
                </a:solidFill>
                <a:effectLst/>
                <a:latin typeface="Source Code Pro" panose="020B0509030403020204" pitchFamily="49" charset="0"/>
              </a:rPr>
              <a:t> = </a:t>
            </a:r>
            <a:r>
              <a:rPr lang="fr-FR" sz="2400" b="1" i="0" dirty="0">
                <a:solidFill>
                  <a:srgbClr val="63B175"/>
                </a:solidFill>
                <a:effectLst/>
                <a:latin typeface="Source Code Pro" panose="020B0509030403020204" pitchFamily="49" charset="0"/>
              </a:rPr>
              <a:t>new</a:t>
            </a:r>
            <a:r>
              <a:rPr lang="fr-FR" sz="2400" b="0" i="0" dirty="0">
                <a:solidFill>
                  <a:srgbClr val="000000"/>
                </a:solidFill>
                <a:effectLst/>
                <a:latin typeface="Source Code Pro" panose="020B0509030403020204" pitchFamily="49" charset="0"/>
              </a:rPr>
              <a:t> </a:t>
            </a:r>
            <a:r>
              <a:rPr lang="fr-FR" sz="2400" b="1" i="0" dirty="0" err="1">
                <a:solidFill>
                  <a:srgbClr val="267438"/>
                </a:solidFill>
                <a:effectLst/>
                <a:latin typeface="Source Code Pro" panose="020B0509030403020204" pitchFamily="49" charset="0"/>
              </a:rPr>
              <a:t>ClassPathXmlApplicationContext</a:t>
            </a:r>
            <a:r>
              <a:rPr lang="fr-FR" sz="2400" b="0" i="0" dirty="0">
                <a:solidFill>
                  <a:srgbClr val="000000"/>
                </a:solidFill>
                <a:effectLst/>
                <a:latin typeface="Source Code Pro" panose="020B0509030403020204" pitchFamily="49" charset="0"/>
              </a:rPr>
              <a:t>(</a:t>
            </a:r>
            <a:r>
              <a:rPr lang="fr-FR" sz="2400" b="0" i="0" dirty="0">
                <a:solidFill>
                  <a:srgbClr val="4E9359"/>
                </a:solidFill>
                <a:effectLst/>
                <a:latin typeface="Source Code Pro" panose="020B0509030403020204" pitchFamily="49" charset="0"/>
              </a:rPr>
              <a:t>"applicationContext.xml"</a:t>
            </a:r>
            <a:r>
              <a:rPr lang="fr-FR" sz="2400" b="0" i="0" dirty="0">
                <a:solidFill>
                  <a:srgbClr val="000000"/>
                </a:solidFill>
                <a:effectLst/>
                <a:latin typeface="Source Code Pro" panose="020B0509030403020204" pitchFamily="49" charset="0"/>
              </a:rPr>
              <a:t>);</a:t>
            </a:r>
            <a:endParaRPr lang="en-US" sz="2000" dirty="0"/>
          </a:p>
        </p:txBody>
      </p:sp>
    </p:spTree>
    <p:extLst>
      <p:ext uri="{BB962C8B-B14F-4D97-AF65-F5344CB8AC3E}">
        <p14:creationId xmlns:p14="http://schemas.microsoft.com/office/powerpoint/2010/main" val="3522194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4D164-8E63-4A21-95AD-FAA0F3FB408B}"/>
              </a:ext>
            </a:extLst>
          </p:cNvPr>
          <p:cNvSpPr>
            <a:spLocks noGrp="1"/>
          </p:cNvSpPr>
          <p:nvPr>
            <p:ph type="ctrTitle"/>
          </p:nvPr>
        </p:nvSpPr>
        <p:spPr/>
        <p:txBody>
          <a:bodyPr/>
          <a:lstStyle/>
          <a:p>
            <a:r>
              <a:rPr lang="en-IN" dirty="0"/>
              <a:t>Types of Dependency Injection</a:t>
            </a:r>
            <a:endParaRPr lang="en-US" dirty="0"/>
          </a:p>
        </p:txBody>
      </p:sp>
      <p:sp>
        <p:nvSpPr>
          <p:cNvPr id="3" name="Text Placeholder 2">
            <a:extLst>
              <a:ext uri="{FF2B5EF4-FFF2-40B4-BE49-F238E27FC236}">
                <a16:creationId xmlns:a16="http://schemas.microsoft.com/office/drawing/2014/main" id="{CE505532-4C69-4518-A998-36BA287FC78E}"/>
              </a:ext>
            </a:extLst>
          </p:cNvPr>
          <p:cNvSpPr>
            <a:spLocks noGrp="1"/>
          </p:cNvSpPr>
          <p:nvPr>
            <p:ph type="body" sz="quarter" idx="13"/>
          </p:nvPr>
        </p:nvSpPr>
        <p:spPr/>
        <p:txBody>
          <a:bodyPr/>
          <a:lstStyle/>
          <a:p>
            <a:pPr marL="457200" indent="-457200">
              <a:buFont typeface="Arial" panose="020B0604020202020204" pitchFamily="34" charset="0"/>
              <a:buChar char="•"/>
            </a:pPr>
            <a:r>
              <a:rPr lang="en-IN" dirty="0"/>
              <a:t>Constructor Injection</a:t>
            </a:r>
          </a:p>
          <a:p>
            <a:pPr marL="457200" indent="-457200">
              <a:buFont typeface="Arial" panose="020B0604020202020204" pitchFamily="34" charset="0"/>
              <a:buChar char="•"/>
            </a:pPr>
            <a:r>
              <a:rPr lang="en-IN" dirty="0"/>
              <a:t>Property Injection</a:t>
            </a:r>
          </a:p>
          <a:p>
            <a:pPr marL="457200" indent="-457200">
              <a:buFont typeface="Arial" panose="020B0604020202020204" pitchFamily="34" charset="0"/>
              <a:buChar char="•"/>
            </a:pPr>
            <a:r>
              <a:rPr lang="en-IN" dirty="0"/>
              <a:t>Method Injection</a:t>
            </a:r>
            <a:endParaRPr lang="en-US" dirty="0"/>
          </a:p>
        </p:txBody>
      </p:sp>
      <p:sp>
        <p:nvSpPr>
          <p:cNvPr id="4" name="Footer Placeholder 3">
            <a:extLst>
              <a:ext uri="{FF2B5EF4-FFF2-40B4-BE49-F238E27FC236}">
                <a16:creationId xmlns:a16="http://schemas.microsoft.com/office/drawing/2014/main" id="{4475BBAB-AD4E-4B54-90D8-8060CCFCC73A}"/>
              </a:ext>
            </a:extLst>
          </p:cNvPr>
          <p:cNvSpPr>
            <a:spLocks noGrp="1"/>
          </p:cNvSpPr>
          <p:nvPr>
            <p:ph type="ftr" sz="quarter" idx="11"/>
          </p:nvPr>
        </p:nvSpPr>
        <p:spPr/>
        <p:txBody>
          <a:bodyPr/>
          <a:lstStyle/>
          <a:p>
            <a:r>
              <a:rPr lang="en-US"/>
              <a:t>PROPRIETARY &amp; CONFIDENTIAL</a:t>
            </a:r>
            <a:endParaRPr lang="en-US" dirty="0"/>
          </a:p>
        </p:txBody>
      </p:sp>
      <p:sp>
        <p:nvSpPr>
          <p:cNvPr id="5" name="Slide Number Placeholder 4">
            <a:extLst>
              <a:ext uri="{FF2B5EF4-FFF2-40B4-BE49-F238E27FC236}">
                <a16:creationId xmlns:a16="http://schemas.microsoft.com/office/drawing/2014/main" id="{00E19161-84C8-4071-8DF7-388E66ADE65E}"/>
              </a:ext>
            </a:extLst>
          </p:cNvPr>
          <p:cNvSpPr>
            <a:spLocks noGrp="1"/>
          </p:cNvSpPr>
          <p:nvPr>
            <p:ph type="sldNum" sz="quarter" idx="12"/>
          </p:nvPr>
        </p:nvSpPr>
        <p:spPr/>
        <p:txBody>
          <a:bodyPr/>
          <a:lstStyle/>
          <a:p>
            <a:fld id="{D0ABF6E9-877F-4D16-88C3-F17DEDDB061B}" type="slidenum">
              <a:rPr lang="en-US" smtClean="0"/>
              <a:pPr/>
              <a:t>18</a:t>
            </a:fld>
            <a:endParaRPr lang="en-US" dirty="0"/>
          </a:p>
        </p:txBody>
      </p:sp>
      <p:pic>
        <p:nvPicPr>
          <p:cNvPr id="1028" name="Picture 4" descr="What is Dependency Injection?">
            <a:extLst>
              <a:ext uri="{FF2B5EF4-FFF2-40B4-BE49-F238E27FC236}">
                <a16:creationId xmlns:a16="http://schemas.microsoft.com/office/drawing/2014/main" id="{55BC2BB4-6988-4FA0-B4A6-515C37D7C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5117"/>
            <a:ext cx="6493397" cy="325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584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Types of Dependency Injection</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IN" dirty="0"/>
              <a:t>Constructor-Based Dependency Injection</a:t>
            </a:r>
            <a:endParaRPr lang="en-US" dirty="0"/>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19</a:t>
            </a:fld>
            <a:endParaRPr lang="en-US"/>
          </a:p>
        </p:txBody>
      </p:sp>
      <p:sp>
        <p:nvSpPr>
          <p:cNvPr id="7" name="Content Placeholder 6">
            <a:extLst>
              <a:ext uri="{FF2B5EF4-FFF2-40B4-BE49-F238E27FC236}">
                <a16:creationId xmlns:a16="http://schemas.microsoft.com/office/drawing/2014/main" id="{31F17E9A-3248-4D9A-A64B-D49DA7EECB22}"/>
              </a:ext>
            </a:extLst>
          </p:cNvPr>
          <p:cNvSpPr>
            <a:spLocks noGrp="1"/>
          </p:cNvSpPr>
          <p:nvPr>
            <p:ph idx="1"/>
          </p:nvPr>
        </p:nvSpPr>
        <p:spPr/>
        <p:txBody>
          <a:bodyPr>
            <a:normAutofit/>
          </a:bodyPr>
          <a:lstStyle/>
          <a:p>
            <a:pPr>
              <a:lnSpc>
                <a:spcPct val="150000"/>
              </a:lnSpc>
            </a:pPr>
            <a:r>
              <a:rPr lang="en-US" sz="2400" dirty="0"/>
              <a:t>Constructor injection is the process of using the constructor to pass in the dependencies of a class.</a:t>
            </a:r>
          </a:p>
          <a:p>
            <a:pPr>
              <a:lnSpc>
                <a:spcPct val="150000"/>
              </a:lnSpc>
            </a:pPr>
            <a:r>
              <a:rPr lang="en-US" sz="2400" dirty="0"/>
              <a:t>You should use constructor injection when your class has a dependency that the class requires in order to work properly.</a:t>
            </a:r>
          </a:p>
          <a:p>
            <a:pPr>
              <a:lnSpc>
                <a:spcPct val="150000"/>
              </a:lnSpc>
            </a:pPr>
            <a:r>
              <a:rPr lang="en-US" sz="2400" dirty="0"/>
              <a:t>If your class cannot work without a dependency, then inject it via the constructor.</a:t>
            </a:r>
          </a:p>
        </p:txBody>
      </p:sp>
    </p:spTree>
    <p:extLst>
      <p:ext uri="{BB962C8B-B14F-4D97-AF65-F5344CB8AC3E}">
        <p14:creationId xmlns:p14="http://schemas.microsoft.com/office/powerpoint/2010/main" val="3936455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B567-BA6A-4A56-9544-75AD1176C7BF}"/>
              </a:ext>
            </a:extLst>
          </p:cNvPr>
          <p:cNvSpPr>
            <a:spLocks noGrp="1"/>
          </p:cNvSpPr>
          <p:nvPr>
            <p:ph type="title"/>
          </p:nvPr>
        </p:nvSpPr>
        <p:spPr/>
        <p:txBody>
          <a:bodyPr/>
          <a:lstStyle/>
          <a:p>
            <a:r>
              <a:rPr lang="en-IN" dirty="0"/>
              <a:t>Learning Outcome</a:t>
            </a:r>
            <a:endParaRPr lang="en-US" dirty="0"/>
          </a:p>
        </p:txBody>
      </p:sp>
      <p:sp>
        <p:nvSpPr>
          <p:cNvPr id="3" name="Text Placeholder 2">
            <a:extLst>
              <a:ext uri="{FF2B5EF4-FFF2-40B4-BE49-F238E27FC236}">
                <a16:creationId xmlns:a16="http://schemas.microsoft.com/office/drawing/2014/main" id="{299B98A5-4A46-4A93-868E-720F3B58F6E2}"/>
              </a:ext>
            </a:extLst>
          </p:cNvPr>
          <p:cNvSpPr>
            <a:spLocks noGrp="1"/>
          </p:cNvSpPr>
          <p:nvPr>
            <p:ph type="body" sz="quarter" idx="13"/>
          </p:nvPr>
        </p:nvSpPr>
        <p:spPr>
          <a:xfrm>
            <a:off x="457200" y="1994766"/>
            <a:ext cx="11288858" cy="3856038"/>
          </a:xfrm>
        </p:spPr>
        <p:txBody>
          <a:bodyPr/>
          <a:lstStyle/>
          <a:p>
            <a:pPr marL="0" marR="0" lvl="0" indent="0" algn="l" defTabSz="914400" rtl="0" eaLnBrk="1" fontAlgn="auto" latinLnBrk="0" hangingPunct="1">
              <a:lnSpc>
                <a:spcPct val="100000"/>
              </a:lnSpc>
              <a:spcBef>
                <a:spcPts val="0"/>
              </a:spcBef>
              <a:spcAft>
                <a:spcPts val="1200"/>
              </a:spcAft>
              <a:buClr>
                <a:srgbClr val="383838"/>
              </a:buClr>
              <a:buSzTx/>
              <a:buFontTx/>
              <a:buNone/>
              <a:tabLst/>
              <a:defRPr/>
            </a:pPr>
            <a:r>
              <a:rPr kumimoji="0" lang="en-US" sz="2400" b="0" i="0" u="none" strike="noStrike" kern="1200" cap="none" spc="0" normalizeH="0" baseline="0" noProof="0" dirty="0">
                <a:ln>
                  <a:noFill/>
                </a:ln>
                <a:solidFill>
                  <a:srgbClr val="383838"/>
                </a:solidFill>
                <a:effectLst/>
                <a:uLnTx/>
                <a:uFillTx/>
                <a:latin typeface="Verdana"/>
                <a:ea typeface="+mn-ea"/>
                <a:cs typeface="+mn-cs"/>
              </a:rPr>
              <a:t>After completing this video, you will be able to:</a:t>
            </a:r>
          </a:p>
          <a:p>
            <a:pPr marR="0" lvl="0" algn="l" defTabSz="914400" rtl="0" eaLnBrk="1" fontAlgn="auto" latinLnBrk="0" hangingPunct="1">
              <a:lnSpc>
                <a:spcPct val="100000"/>
              </a:lnSpc>
              <a:spcBef>
                <a:spcPts val="0"/>
              </a:spcBef>
              <a:spcAft>
                <a:spcPts val="1200"/>
              </a:spcAft>
              <a:buClr>
                <a:srgbClr val="383838"/>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83838"/>
                </a:solidFill>
                <a:effectLst/>
                <a:uLnTx/>
                <a:uFillTx/>
                <a:latin typeface="Verdana"/>
                <a:ea typeface="+mn-ea"/>
                <a:cs typeface="+mn-cs"/>
              </a:rPr>
              <a:t>Define Inversion of Control</a:t>
            </a:r>
          </a:p>
          <a:p>
            <a:pPr marR="0" lvl="0" algn="l" defTabSz="914400" rtl="0" eaLnBrk="1" fontAlgn="auto" latinLnBrk="0" hangingPunct="1">
              <a:lnSpc>
                <a:spcPct val="100000"/>
              </a:lnSpc>
              <a:spcBef>
                <a:spcPts val="0"/>
              </a:spcBef>
              <a:spcAft>
                <a:spcPts val="1200"/>
              </a:spcAft>
              <a:buClr>
                <a:srgbClr val="383838"/>
              </a:buClr>
              <a:buSzTx/>
              <a:buFont typeface="Wingdings" panose="05000000000000000000" pitchFamily="2" charset="2"/>
              <a:buChar char="Ø"/>
              <a:tabLst/>
              <a:defRPr/>
            </a:pPr>
            <a:r>
              <a:rPr lang="en-US" sz="2000" dirty="0">
                <a:solidFill>
                  <a:srgbClr val="383838"/>
                </a:solidFill>
                <a:latin typeface="Verdana"/>
                <a:ea typeface="+mn-ea"/>
                <a:cs typeface="+mn-cs"/>
              </a:rPr>
              <a:t>Define Dependency Injection</a:t>
            </a:r>
            <a:endParaRPr kumimoji="0" lang="en-US" sz="2000" b="0" i="0" u="none" strike="noStrike" kern="1200" cap="none" spc="0" normalizeH="0" baseline="0" noProof="0" dirty="0">
              <a:ln>
                <a:noFill/>
              </a:ln>
              <a:solidFill>
                <a:srgbClr val="383838"/>
              </a:solidFill>
              <a:effectLst/>
              <a:uLnTx/>
              <a:uFillTx/>
              <a:latin typeface="Verdana"/>
              <a:ea typeface="+mn-ea"/>
              <a:cs typeface="+mn-cs"/>
            </a:endParaRPr>
          </a:p>
          <a:p>
            <a:pPr marR="0" lvl="0" algn="l" defTabSz="914400" rtl="0" eaLnBrk="1" fontAlgn="auto" latinLnBrk="0" hangingPunct="1">
              <a:lnSpc>
                <a:spcPct val="100000"/>
              </a:lnSpc>
              <a:spcBef>
                <a:spcPts val="0"/>
              </a:spcBef>
              <a:spcAft>
                <a:spcPts val="1200"/>
              </a:spcAft>
              <a:buClr>
                <a:srgbClr val="383838"/>
              </a:buClr>
              <a:buSzTx/>
              <a:buFont typeface="Wingdings" panose="05000000000000000000" pitchFamily="2" charset="2"/>
              <a:buChar char="Ø"/>
              <a:tabLst/>
              <a:defRPr/>
            </a:pPr>
            <a:r>
              <a:rPr lang="en-US" sz="2000" dirty="0">
                <a:solidFill>
                  <a:srgbClr val="383838"/>
                </a:solidFill>
                <a:latin typeface="Verdana"/>
                <a:ea typeface="+mn-ea"/>
                <a:cs typeface="+mn-cs"/>
              </a:rPr>
              <a:t>Explain how the Spring IoC container works</a:t>
            </a:r>
            <a:endParaRPr kumimoji="0" lang="en-US" sz="2000" b="0" i="0" u="none" strike="noStrike" kern="1200" cap="none" spc="0" normalizeH="0" baseline="0" noProof="0" dirty="0">
              <a:ln>
                <a:noFill/>
              </a:ln>
              <a:solidFill>
                <a:srgbClr val="383838"/>
              </a:solidFill>
              <a:effectLst/>
              <a:uLnTx/>
              <a:uFillTx/>
              <a:latin typeface="Verdana"/>
              <a:ea typeface="+mn-ea"/>
              <a:cs typeface="+mn-cs"/>
            </a:endParaRPr>
          </a:p>
          <a:p>
            <a:pPr marL="0" indent="0">
              <a:buNone/>
            </a:pPr>
            <a:endParaRPr lang="en-US" dirty="0"/>
          </a:p>
        </p:txBody>
      </p:sp>
      <p:sp>
        <p:nvSpPr>
          <p:cNvPr id="4" name="Footer Placeholder 3">
            <a:extLst>
              <a:ext uri="{FF2B5EF4-FFF2-40B4-BE49-F238E27FC236}">
                <a16:creationId xmlns:a16="http://schemas.microsoft.com/office/drawing/2014/main" id="{FD4F4A53-6F56-4EB0-9565-29AE8A69AF26}"/>
              </a:ext>
            </a:extLst>
          </p:cNvPr>
          <p:cNvSpPr>
            <a:spLocks noGrp="1"/>
          </p:cNvSpPr>
          <p:nvPr>
            <p:ph type="ftr" sz="quarter" idx="11"/>
          </p:nvPr>
        </p:nvSpPr>
        <p:spPr/>
        <p:txBody>
          <a:bodyPr/>
          <a:lstStyle/>
          <a:p>
            <a:r>
              <a:rPr lang="en-US"/>
              <a:t>PROPRIETARY &amp; CONFIDENTIAL</a:t>
            </a:r>
            <a:endParaRPr lang="en-US" dirty="0"/>
          </a:p>
        </p:txBody>
      </p:sp>
      <p:sp>
        <p:nvSpPr>
          <p:cNvPr id="5" name="Slide Number Placeholder 4">
            <a:extLst>
              <a:ext uri="{FF2B5EF4-FFF2-40B4-BE49-F238E27FC236}">
                <a16:creationId xmlns:a16="http://schemas.microsoft.com/office/drawing/2014/main" id="{86419D3F-E4BB-44BC-B8D4-898544AD029B}"/>
              </a:ext>
            </a:extLst>
          </p:cNvPr>
          <p:cNvSpPr>
            <a:spLocks noGrp="1"/>
          </p:cNvSpPr>
          <p:nvPr>
            <p:ph type="sldNum" sz="quarter" idx="12"/>
          </p:nvPr>
        </p:nvSpPr>
        <p:spPr/>
        <p:txBody>
          <a:bodyPr/>
          <a:lstStyle/>
          <a:p>
            <a:fld id="{D0ABF6E9-877F-4D16-88C3-F17DEDDB061B}" type="slidenum">
              <a:rPr lang="en-US" smtClean="0"/>
              <a:pPr/>
              <a:t>2</a:t>
            </a:fld>
            <a:endParaRPr lang="en-US" dirty="0"/>
          </a:p>
        </p:txBody>
      </p:sp>
      <p:pic>
        <p:nvPicPr>
          <p:cNvPr id="1026" name="Picture 2" descr="32,329 Bullseye Stock Photos, Pictures &amp;amp; Royalty-Free Images - iStock">
            <a:extLst>
              <a:ext uri="{FF2B5EF4-FFF2-40B4-BE49-F238E27FC236}">
                <a16:creationId xmlns:a16="http://schemas.microsoft.com/office/drawing/2014/main" id="{61AD9970-53F6-4F5D-A9D4-52045D8FE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0916" y="3521855"/>
            <a:ext cx="2915142" cy="291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23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Types of Dependency Injection</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IN" dirty="0"/>
              <a:t>Property Injection (aka </a:t>
            </a:r>
            <a:r>
              <a:rPr lang="en-IN" i="1" dirty="0"/>
              <a:t>setter injection</a:t>
            </a:r>
            <a:r>
              <a:rPr lang="en-IN" dirty="0"/>
              <a:t>)</a:t>
            </a:r>
            <a:endParaRPr lang="en-US" dirty="0"/>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20</a:t>
            </a:fld>
            <a:endParaRPr lang="en-US"/>
          </a:p>
        </p:txBody>
      </p:sp>
      <p:sp>
        <p:nvSpPr>
          <p:cNvPr id="7" name="Content Placeholder 6">
            <a:extLst>
              <a:ext uri="{FF2B5EF4-FFF2-40B4-BE49-F238E27FC236}">
                <a16:creationId xmlns:a16="http://schemas.microsoft.com/office/drawing/2014/main" id="{31F17E9A-3248-4D9A-A64B-D49DA7EECB22}"/>
              </a:ext>
            </a:extLst>
          </p:cNvPr>
          <p:cNvSpPr>
            <a:spLocks noGrp="1"/>
          </p:cNvSpPr>
          <p:nvPr>
            <p:ph idx="1"/>
          </p:nvPr>
        </p:nvSpPr>
        <p:spPr/>
        <p:txBody>
          <a:bodyPr>
            <a:normAutofit/>
          </a:bodyPr>
          <a:lstStyle/>
          <a:p>
            <a:pPr>
              <a:lnSpc>
                <a:spcPct val="150000"/>
              </a:lnSpc>
            </a:pPr>
            <a:r>
              <a:rPr lang="en-US" sz="2400" dirty="0"/>
              <a:t>You should use property injection in case the dependency is truly optional.</a:t>
            </a:r>
          </a:p>
          <a:p>
            <a:pPr>
              <a:lnSpc>
                <a:spcPct val="150000"/>
              </a:lnSpc>
            </a:pPr>
            <a:r>
              <a:rPr lang="en-US" sz="2400" dirty="0"/>
              <a:t>Property Injection however causes Temporal Coupling.</a:t>
            </a:r>
          </a:p>
          <a:p>
            <a:pPr>
              <a:lnSpc>
                <a:spcPct val="150000"/>
              </a:lnSpc>
            </a:pPr>
            <a:r>
              <a:rPr lang="en-US" sz="2400" dirty="0"/>
              <a:t>The built-in IoC container does not support property injection. You will have to use a third-party IoC container.</a:t>
            </a:r>
          </a:p>
        </p:txBody>
      </p:sp>
    </p:spTree>
    <p:extLst>
      <p:ext uri="{BB962C8B-B14F-4D97-AF65-F5344CB8AC3E}">
        <p14:creationId xmlns:p14="http://schemas.microsoft.com/office/powerpoint/2010/main" val="1056609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Types of Dependency Injection</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IN" dirty="0"/>
              <a:t>Method Injection</a:t>
            </a:r>
            <a:endParaRPr lang="en-US" dirty="0"/>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21</a:t>
            </a:fld>
            <a:endParaRPr lang="en-US"/>
          </a:p>
        </p:txBody>
      </p:sp>
      <p:sp>
        <p:nvSpPr>
          <p:cNvPr id="7" name="Content Placeholder 6">
            <a:extLst>
              <a:ext uri="{FF2B5EF4-FFF2-40B4-BE49-F238E27FC236}">
                <a16:creationId xmlns:a16="http://schemas.microsoft.com/office/drawing/2014/main" id="{31F17E9A-3248-4D9A-A64B-D49DA7EECB22}"/>
              </a:ext>
            </a:extLst>
          </p:cNvPr>
          <p:cNvSpPr>
            <a:spLocks noGrp="1"/>
          </p:cNvSpPr>
          <p:nvPr>
            <p:ph idx="1"/>
          </p:nvPr>
        </p:nvSpPr>
        <p:spPr/>
        <p:txBody>
          <a:bodyPr>
            <a:normAutofit/>
          </a:bodyPr>
          <a:lstStyle/>
          <a:p>
            <a:pPr marL="0" indent="0">
              <a:lnSpc>
                <a:spcPct val="150000"/>
              </a:lnSpc>
              <a:buNone/>
            </a:pPr>
            <a:r>
              <a:rPr lang="en-US" sz="2400" dirty="0"/>
              <a:t>You should use method injection when:</a:t>
            </a:r>
          </a:p>
          <a:p>
            <a:pPr>
              <a:lnSpc>
                <a:spcPct val="150000"/>
              </a:lnSpc>
            </a:pPr>
            <a:r>
              <a:rPr lang="en-US" sz="2400" dirty="0"/>
              <a:t>The implementation of dependency will vary.</a:t>
            </a:r>
          </a:p>
          <a:p>
            <a:pPr>
              <a:lnSpc>
                <a:spcPct val="150000"/>
              </a:lnSpc>
            </a:pPr>
            <a:r>
              <a:rPr lang="en-US" sz="2400" dirty="0"/>
              <a:t>The dependency needs to be renewed after each use.</a:t>
            </a:r>
          </a:p>
        </p:txBody>
      </p:sp>
    </p:spTree>
    <p:extLst>
      <p:ext uri="{BB962C8B-B14F-4D97-AF65-F5344CB8AC3E}">
        <p14:creationId xmlns:p14="http://schemas.microsoft.com/office/powerpoint/2010/main" val="2601080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0FE4-B0AF-44C3-AAD2-BBC9B1B26619}"/>
              </a:ext>
            </a:extLst>
          </p:cNvPr>
          <p:cNvSpPr>
            <a:spLocks noGrp="1"/>
          </p:cNvSpPr>
          <p:nvPr>
            <p:ph type="title"/>
          </p:nvPr>
        </p:nvSpPr>
        <p:spPr/>
        <p:txBody>
          <a:bodyPr/>
          <a:lstStyle/>
          <a:p>
            <a:r>
              <a:rPr lang="en-IN" dirty="0"/>
              <a:t>Dependency Injection</a:t>
            </a:r>
            <a:endParaRPr lang="en-US" dirty="0"/>
          </a:p>
        </p:txBody>
      </p:sp>
      <p:pic>
        <p:nvPicPr>
          <p:cNvPr id="9" name="Content Placeholder 8">
            <a:extLst>
              <a:ext uri="{FF2B5EF4-FFF2-40B4-BE49-F238E27FC236}">
                <a16:creationId xmlns:a16="http://schemas.microsoft.com/office/drawing/2014/main" id="{FCADC087-9888-48B3-9FA4-86457D1FFEBD}"/>
              </a:ext>
            </a:extLst>
          </p:cNvPr>
          <p:cNvPicPr>
            <a:picLocks noGrp="1" noChangeAspect="1"/>
          </p:cNvPicPr>
          <p:nvPr>
            <p:ph idx="1"/>
          </p:nvPr>
        </p:nvPicPr>
        <p:blipFill>
          <a:blip r:embed="rId3"/>
          <a:stretch>
            <a:fillRect/>
          </a:stretch>
        </p:blipFill>
        <p:spPr>
          <a:xfrm>
            <a:off x="460249" y="1560556"/>
            <a:ext cx="4516480" cy="4767395"/>
          </a:xfrm>
        </p:spPr>
      </p:pic>
      <p:sp>
        <p:nvSpPr>
          <p:cNvPr id="4" name="Text Placeholder 3">
            <a:extLst>
              <a:ext uri="{FF2B5EF4-FFF2-40B4-BE49-F238E27FC236}">
                <a16:creationId xmlns:a16="http://schemas.microsoft.com/office/drawing/2014/main" id="{4DD06546-A01D-4093-AC57-F0C80F93910F}"/>
              </a:ext>
            </a:extLst>
          </p:cNvPr>
          <p:cNvSpPr>
            <a:spLocks noGrp="1"/>
          </p:cNvSpPr>
          <p:nvPr>
            <p:ph type="body" sz="quarter" idx="13"/>
          </p:nvPr>
        </p:nvSpPr>
        <p:spPr/>
        <p:txBody>
          <a:bodyPr/>
          <a:lstStyle/>
          <a:p>
            <a:r>
              <a:rPr lang="en-IN" dirty="0"/>
              <a:t>Code Example</a:t>
            </a:r>
            <a:endParaRPr lang="en-US" dirty="0"/>
          </a:p>
        </p:txBody>
      </p:sp>
      <p:sp>
        <p:nvSpPr>
          <p:cNvPr id="5" name="Footer Placeholder 4">
            <a:extLst>
              <a:ext uri="{FF2B5EF4-FFF2-40B4-BE49-F238E27FC236}">
                <a16:creationId xmlns:a16="http://schemas.microsoft.com/office/drawing/2014/main" id="{80221B9A-7602-4665-8BF4-5E4F91E99420}"/>
              </a:ext>
            </a:extLst>
          </p:cNvPr>
          <p:cNvSpPr>
            <a:spLocks noGrp="1"/>
          </p:cNvSpPr>
          <p:nvPr>
            <p:ph type="ftr" sz="quarter" idx="11"/>
          </p:nvPr>
        </p:nvSpPr>
        <p:spPr/>
        <p:txBody>
          <a:bodyPr/>
          <a:lstStyle/>
          <a:p>
            <a:r>
              <a:rPr lang="en-US"/>
              <a:t>PROPRIETARY &amp; CONFIDENTIAL</a:t>
            </a:r>
            <a:endParaRPr lang="en-US" dirty="0"/>
          </a:p>
        </p:txBody>
      </p:sp>
      <p:sp>
        <p:nvSpPr>
          <p:cNvPr id="6" name="Slide Number Placeholder 5">
            <a:extLst>
              <a:ext uri="{FF2B5EF4-FFF2-40B4-BE49-F238E27FC236}">
                <a16:creationId xmlns:a16="http://schemas.microsoft.com/office/drawing/2014/main" id="{ABC3558E-A277-47C5-A69C-3A9EE6021CE5}"/>
              </a:ext>
            </a:extLst>
          </p:cNvPr>
          <p:cNvSpPr>
            <a:spLocks noGrp="1"/>
          </p:cNvSpPr>
          <p:nvPr>
            <p:ph type="sldNum" sz="quarter" idx="12"/>
          </p:nvPr>
        </p:nvSpPr>
        <p:spPr/>
        <p:txBody>
          <a:bodyPr/>
          <a:lstStyle/>
          <a:p>
            <a:fld id="{D0ABF6E9-877F-4D16-88C3-F17DEDDB061B}" type="slidenum">
              <a:rPr lang="en-US" smtClean="0"/>
              <a:pPr/>
              <a:t>22</a:t>
            </a:fld>
            <a:endParaRPr lang="en-US" dirty="0"/>
          </a:p>
        </p:txBody>
      </p:sp>
      <p:pic>
        <p:nvPicPr>
          <p:cNvPr id="11" name="Picture 10">
            <a:extLst>
              <a:ext uri="{FF2B5EF4-FFF2-40B4-BE49-F238E27FC236}">
                <a16:creationId xmlns:a16="http://schemas.microsoft.com/office/drawing/2014/main" id="{252C8082-FA6A-445B-89F1-597945E000C6}"/>
              </a:ext>
            </a:extLst>
          </p:cNvPr>
          <p:cNvPicPr>
            <a:picLocks noChangeAspect="1"/>
          </p:cNvPicPr>
          <p:nvPr/>
        </p:nvPicPr>
        <p:blipFill>
          <a:blip r:embed="rId4"/>
          <a:stretch>
            <a:fillRect/>
          </a:stretch>
        </p:blipFill>
        <p:spPr>
          <a:xfrm>
            <a:off x="5288452" y="1560555"/>
            <a:ext cx="6073339" cy="4767395"/>
          </a:xfrm>
          <a:prstGeom prst="rect">
            <a:avLst/>
          </a:prstGeom>
        </p:spPr>
      </p:pic>
    </p:spTree>
    <p:extLst>
      <p:ext uri="{BB962C8B-B14F-4D97-AF65-F5344CB8AC3E}">
        <p14:creationId xmlns:p14="http://schemas.microsoft.com/office/powerpoint/2010/main" val="3735793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0FE4-B0AF-44C3-AAD2-BBC9B1B26619}"/>
              </a:ext>
            </a:extLst>
          </p:cNvPr>
          <p:cNvSpPr>
            <a:spLocks noGrp="1"/>
          </p:cNvSpPr>
          <p:nvPr>
            <p:ph type="title"/>
          </p:nvPr>
        </p:nvSpPr>
        <p:spPr/>
        <p:txBody>
          <a:bodyPr/>
          <a:lstStyle/>
          <a:p>
            <a:r>
              <a:rPr lang="en-IN" dirty="0"/>
              <a:t>Dependency Injection</a:t>
            </a:r>
            <a:endParaRPr lang="en-US" dirty="0"/>
          </a:p>
        </p:txBody>
      </p:sp>
      <p:sp>
        <p:nvSpPr>
          <p:cNvPr id="4" name="Text Placeholder 3">
            <a:extLst>
              <a:ext uri="{FF2B5EF4-FFF2-40B4-BE49-F238E27FC236}">
                <a16:creationId xmlns:a16="http://schemas.microsoft.com/office/drawing/2014/main" id="{4DD06546-A01D-4093-AC57-F0C80F93910F}"/>
              </a:ext>
            </a:extLst>
          </p:cNvPr>
          <p:cNvSpPr>
            <a:spLocks noGrp="1"/>
          </p:cNvSpPr>
          <p:nvPr>
            <p:ph type="body" sz="quarter" idx="13"/>
          </p:nvPr>
        </p:nvSpPr>
        <p:spPr/>
        <p:txBody>
          <a:bodyPr/>
          <a:lstStyle/>
          <a:p>
            <a:r>
              <a:rPr lang="en-IN" dirty="0"/>
              <a:t>Code Example</a:t>
            </a:r>
            <a:endParaRPr lang="en-US" dirty="0"/>
          </a:p>
        </p:txBody>
      </p:sp>
      <p:sp>
        <p:nvSpPr>
          <p:cNvPr id="5" name="Footer Placeholder 4">
            <a:extLst>
              <a:ext uri="{FF2B5EF4-FFF2-40B4-BE49-F238E27FC236}">
                <a16:creationId xmlns:a16="http://schemas.microsoft.com/office/drawing/2014/main" id="{80221B9A-7602-4665-8BF4-5E4F91E99420}"/>
              </a:ext>
            </a:extLst>
          </p:cNvPr>
          <p:cNvSpPr>
            <a:spLocks noGrp="1"/>
          </p:cNvSpPr>
          <p:nvPr>
            <p:ph type="ftr" sz="quarter" idx="11"/>
          </p:nvPr>
        </p:nvSpPr>
        <p:spPr/>
        <p:txBody>
          <a:bodyPr/>
          <a:lstStyle/>
          <a:p>
            <a:r>
              <a:rPr lang="en-US"/>
              <a:t>PROPRIETARY &amp; CONFIDENTIAL</a:t>
            </a:r>
            <a:endParaRPr lang="en-US" dirty="0"/>
          </a:p>
        </p:txBody>
      </p:sp>
      <p:sp>
        <p:nvSpPr>
          <p:cNvPr id="6" name="Slide Number Placeholder 5">
            <a:extLst>
              <a:ext uri="{FF2B5EF4-FFF2-40B4-BE49-F238E27FC236}">
                <a16:creationId xmlns:a16="http://schemas.microsoft.com/office/drawing/2014/main" id="{ABC3558E-A277-47C5-A69C-3A9EE6021CE5}"/>
              </a:ext>
            </a:extLst>
          </p:cNvPr>
          <p:cNvSpPr>
            <a:spLocks noGrp="1"/>
          </p:cNvSpPr>
          <p:nvPr>
            <p:ph type="sldNum" sz="quarter" idx="12"/>
          </p:nvPr>
        </p:nvSpPr>
        <p:spPr/>
        <p:txBody>
          <a:bodyPr/>
          <a:lstStyle/>
          <a:p>
            <a:fld id="{D0ABF6E9-877F-4D16-88C3-F17DEDDB061B}" type="slidenum">
              <a:rPr lang="en-US" smtClean="0"/>
              <a:pPr/>
              <a:t>23</a:t>
            </a:fld>
            <a:endParaRPr lang="en-US" dirty="0"/>
          </a:p>
        </p:txBody>
      </p:sp>
      <p:pic>
        <p:nvPicPr>
          <p:cNvPr id="12" name="Picture 11">
            <a:extLst>
              <a:ext uri="{FF2B5EF4-FFF2-40B4-BE49-F238E27FC236}">
                <a16:creationId xmlns:a16="http://schemas.microsoft.com/office/drawing/2014/main" id="{4D73FC48-D794-4846-AA2B-FDA405E9B113}"/>
              </a:ext>
            </a:extLst>
          </p:cNvPr>
          <p:cNvPicPr>
            <a:picLocks noChangeAspect="1"/>
          </p:cNvPicPr>
          <p:nvPr/>
        </p:nvPicPr>
        <p:blipFill>
          <a:blip r:embed="rId3"/>
          <a:stretch>
            <a:fillRect/>
          </a:stretch>
        </p:blipFill>
        <p:spPr>
          <a:xfrm>
            <a:off x="443173" y="1384590"/>
            <a:ext cx="11288577" cy="4088819"/>
          </a:xfrm>
          <a:prstGeom prst="rect">
            <a:avLst/>
          </a:prstGeom>
        </p:spPr>
      </p:pic>
    </p:spTree>
    <p:extLst>
      <p:ext uri="{BB962C8B-B14F-4D97-AF65-F5344CB8AC3E}">
        <p14:creationId xmlns:p14="http://schemas.microsoft.com/office/powerpoint/2010/main" val="1582472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0FE4-B0AF-44C3-AAD2-BBC9B1B26619}"/>
              </a:ext>
            </a:extLst>
          </p:cNvPr>
          <p:cNvSpPr>
            <a:spLocks noGrp="1"/>
          </p:cNvSpPr>
          <p:nvPr>
            <p:ph type="title"/>
          </p:nvPr>
        </p:nvSpPr>
        <p:spPr/>
        <p:txBody>
          <a:bodyPr/>
          <a:lstStyle/>
          <a:p>
            <a:r>
              <a:rPr lang="en-IN" dirty="0"/>
              <a:t>Dependency Injection</a:t>
            </a:r>
            <a:endParaRPr lang="en-US" dirty="0"/>
          </a:p>
        </p:txBody>
      </p:sp>
      <p:sp>
        <p:nvSpPr>
          <p:cNvPr id="4" name="Text Placeholder 3">
            <a:extLst>
              <a:ext uri="{FF2B5EF4-FFF2-40B4-BE49-F238E27FC236}">
                <a16:creationId xmlns:a16="http://schemas.microsoft.com/office/drawing/2014/main" id="{4DD06546-A01D-4093-AC57-F0C80F93910F}"/>
              </a:ext>
            </a:extLst>
          </p:cNvPr>
          <p:cNvSpPr>
            <a:spLocks noGrp="1"/>
          </p:cNvSpPr>
          <p:nvPr>
            <p:ph type="body" sz="quarter" idx="13"/>
          </p:nvPr>
        </p:nvSpPr>
        <p:spPr/>
        <p:txBody>
          <a:bodyPr/>
          <a:lstStyle/>
          <a:p>
            <a:r>
              <a:rPr lang="en-IN" dirty="0"/>
              <a:t>Bean Scopes</a:t>
            </a:r>
            <a:endParaRPr lang="en-US" dirty="0"/>
          </a:p>
        </p:txBody>
      </p:sp>
      <p:sp>
        <p:nvSpPr>
          <p:cNvPr id="5" name="Footer Placeholder 4">
            <a:extLst>
              <a:ext uri="{FF2B5EF4-FFF2-40B4-BE49-F238E27FC236}">
                <a16:creationId xmlns:a16="http://schemas.microsoft.com/office/drawing/2014/main" id="{80221B9A-7602-4665-8BF4-5E4F91E99420}"/>
              </a:ext>
            </a:extLst>
          </p:cNvPr>
          <p:cNvSpPr>
            <a:spLocks noGrp="1"/>
          </p:cNvSpPr>
          <p:nvPr>
            <p:ph type="ftr" sz="quarter" idx="11"/>
          </p:nvPr>
        </p:nvSpPr>
        <p:spPr/>
        <p:txBody>
          <a:bodyPr/>
          <a:lstStyle/>
          <a:p>
            <a:r>
              <a:rPr lang="en-US"/>
              <a:t>PROPRIETARY &amp; CONFIDENTIAL</a:t>
            </a:r>
            <a:endParaRPr lang="en-US" dirty="0"/>
          </a:p>
        </p:txBody>
      </p:sp>
      <p:sp>
        <p:nvSpPr>
          <p:cNvPr id="6" name="Slide Number Placeholder 5">
            <a:extLst>
              <a:ext uri="{FF2B5EF4-FFF2-40B4-BE49-F238E27FC236}">
                <a16:creationId xmlns:a16="http://schemas.microsoft.com/office/drawing/2014/main" id="{ABC3558E-A277-47C5-A69C-3A9EE6021CE5}"/>
              </a:ext>
            </a:extLst>
          </p:cNvPr>
          <p:cNvSpPr>
            <a:spLocks noGrp="1"/>
          </p:cNvSpPr>
          <p:nvPr>
            <p:ph type="sldNum" sz="quarter" idx="12"/>
          </p:nvPr>
        </p:nvSpPr>
        <p:spPr/>
        <p:txBody>
          <a:bodyPr/>
          <a:lstStyle/>
          <a:p>
            <a:fld id="{D0ABF6E9-877F-4D16-88C3-F17DEDDB061B}" type="slidenum">
              <a:rPr lang="en-US" smtClean="0"/>
              <a:pPr/>
              <a:t>24</a:t>
            </a:fld>
            <a:endParaRPr lang="en-US" dirty="0"/>
          </a:p>
        </p:txBody>
      </p:sp>
      <p:pic>
        <p:nvPicPr>
          <p:cNvPr id="8" name="Picture 7">
            <a:extLst>
              <a:ext uri="{FF2B5EF4-FFF2-40B4-BE49-F238E27FC236}">
                <a16:creationId xmlns:a16="http://schemas.microsoft.com/office/drawing/2014/main" id="{BE7F8856-275A-4D0D-A7E4-E9419FFF8865}"/>
              </a:ext>
            </a:extLst>
          </p:cNvPr>
          <p:cNvPicPr>
            <a:picLocks noChangeAspect="1"/>
          </p:cNvPicPr>
          <p:nvPr/>
        </p:nvPicPr>
        <p:blipFill rotWithShape="1">
          <a:blip r:embed="rId3"/>
          <a:srcRect l="909" t="1756" r="1051" b="980"/>
          <a:stretch/>
        </p:blipFill>
        <p:spPr>
          <a:xfrm>
            <a:off x="516899" y="1357182"/>
            <a:ext cx="11141126" cy="4992130"/>
          </a:xfrm>
          <a:prstGeom prst="rect">
            <a:avLst/>
          </a:prstGeom>
        </p:spPr>
      </p:pic>
    </p:spTree>
    <p:extLst>
      <p:ext uri="{BB962C8B-B14F-4D97-AF65-F5344CB8AC3E}">
        <p14:creationId xmlns:p14="http://schemas.microsoft.com/office/powerpoint/2010/main" val="3051715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2B7F-3BBA-467E-9468-346AB7E58452}"/>
              </a:ext>
            </a:extLst>
          </p:cNvPr>
          <p:cNvSpPr>
            <a:spLocks noGrp="1"/>
          </p:cNvSpPr>
          <p:nvPr>
            <p:ph type="title"/>
          </p:nvPr>
        </p:nvSpPr>
        <p:spPr/>
        <p:txBody>
          <a:bodyPr/>
          <a:lstStyle/>
          <a:p>
            <a:r>
              <a:rPr lang="en-US" dirty="0"/>
              <a:t>Quick Question</a:t>
            </a:r>
            <a:endParaRPr lang="en-IN" dirty="0"/>
          </a:p>
        </p:txBody>
      </p:sp>
      <p:sp>
        <p:nvSpPr>
          <p:cNvPr id="3" name="Text Placeholder 2">
            <a:extLst>
              <a:ext uri="{FF2B5EF4-FFF2-40B4-BE49-F238E27FC236}">
                <a16:creationId xmlns:a16="http://schemas.microsoft.com/office/drawing/2014/main" id="{C7B69B8A-ADBB-49C3-976B-6A80305ADFEB}"/>
              </a:ext>
            </a:extLst>
          </p:cNvPr>
          <p:cNvSpPr>
            <a:spLocks noGrp="1"/>
          </p:cNvSpPr>
          <p:nvPr>
            <p:ph type="body" sz="quarter" idx="13"/>
          </p:nvPr>
        </p:nvSpPr>
        <p:spPr/>
        <p:txBody>
          <a:bodyPr>
            <a:normAutofit/>
          </a:bodyPr>
          <a:lstStyle/>
          <a:p>
            <a:pPr marL="0" indent="0">
              <a:buNone/>
            </a:pPr>
            <a:r>
              <a:rPr lang="en-US" dirty="0"/>
              <a:t>Which is the way to provide configuration metadata to spring?</a:t>
            </a:r>
          </a:p>
          <a:p>
            <a:pPr marL="0" indent="0">
              <a:buNone/>
            </a:pPr>
            <a:r>
              <a:rPr lang="en-US" dirty="0"/>
              <a:t>​</a:t>
            </a:r>
          </a:p>
          <a:p>
            <a:pPr marL="0" indent="0">
              <a:buNone/>
            </a:pPr>
            <a:r>
              <a:rPr lang="en-US" dirty="0"/>
              <a:t>A. XML Based configuration file.</a:t>
            </a:r>
          </a:p>
          <a:p>
            <a:pPr marL="0" indent="0">
              <a:buNone/>
            </a:pPr>
            <a:r>
              <a:rPr lang="en-US" dirty="0"/>
              <a:t>B. Annotation based configuration.</a:t>
            </a:r>
          </a:p>
          <a:p>
            <a:pPr marL="0" indent="0">
              <a:buNone/>
            </a:pPr>
            <a:r>
              <a:rPr lang="en-US" dirty="0"/>
              <a:t>C. Java based configuration.</a:t>
            </a:r>
          </a:p>
          <a:p>
            <a:pPr marL="0" indent="0">
              <a:buNone/>
            </a:pPr>
            <a:r>
              <a:rPr lang="en-US" dirty="0"/>
              <a:t>D. All of the above.</a:t>
            </a:r>
            <a:endParaRPr lang="en-IN" dirty="0"/>
          </a:p>
        </p:txBody>
      </p:sp>
      <p:sp>
        <p:nvSpPr>
          <p:cNvPr id="4" name="Footer Placeholder 3">
            <a:extLst>
              <a:ext uri="{FF2B5EF4-FFF2-40B4-BE49-F238E27FC236}">
                <a16:creationId xmlns:a16="http://schemas.microsoft.com/office/drawing/2014/main" id="{B2402283-440E-4507-93B8-BA68922274D2}"/>
              </a:ext>
            </a:extLst>
          </p:cNvPr>
          <p:cNvSpPr>
            <a:spLocks noGrp="1"/>
          </p:cNvSpPr>
          <p:nvPr>
            <p:ph type="ftr" sz="quarter" idx="11"/>
          </p:nvPr>
        </p:nvSpPr>
        <p:spPr/>
        <p:txBody>
          <a:bodyPr/>
          <a:lstStyle/>
          <a:p>
            <a:r>
              <a:rPr lang="en-US"/>
              <a:t>PROPRIETARY &amp; CONFIDENTIAL</a:t>
            </a:r>
            <a:endParaRPr lang="en-US" dirty="0"/>
          </a:p>
        </p:txBody>
      </p:sp>
      <p:sp>
        <p:nvSpPr>
          <p:cNvPr id="5" name="Slide Number Placeholder 4">
            <a:extLst>
              <a:ext uri="{FF2B5EF4-FFF2-40B4-BE49-F238E27FC236}">
                <a16:creationId xmlns:a16="http://schemas.microsoft.com/office/drawing/2014/main" id="{31DB9D8E-B4B7-4D2C-87FC-B54E4F5AB5E7}"/>
              </a:ext>
            </a:extLst>
          </p:cNvPr>
          <p:cNvSpPr>
            <a:spLocks noGrp="1"/>
          </p:cNvSpPr>
          <p:nvPr>
            <p:ph type="sldNum" sz="quarter" idx="12"/>
          </p:nvPr>
        </p:nvSpPr>
        <p:spPr/>
        <p:txBody>
          <a:bodyPr/>
          <a:lstStyle/>
          <a:p>
            <a:fld id="{D0ABF6E9-877F-4D16-88C3-F17DEDDB061B}" type="slidenum">
              <a:rPr lang="en-US" smtClean="0"/>
              <a:pPr/>
              <a:t>25</a:t>
            </a:fld>
            <a:endParaRPr lang="en-US" dirty="0"/>
          </a:p>
        </p:txBody>
      </p:sp>
      <p:pic>
        <p:nvPicPr>
          <p:cNvPr id="7" name="Graphic 6">
            <a:extLst>
              <a:ext uri="{FF2B5EF4-FFF2-40B4-BE49-F238E27FC236}">
                <a16:creationId xmlns:a16="http://schemas.microsoft.com/office/drawing/2014/main" id="{F6490D44-7BA3-4003-8475-E72B24D03D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8425" y="4398598"/>
            <a:ext cx="2177567" cy="2177567"/>
          </a:xfrm>
          <a:prstGeom prst="rect">
            <a:avLst/>
          </a:prstGeom>
        </p:spPr>
      </p:pic>
    </p:spTree>
    <p:extLst>
      <p:ext uri="{BB962C8B-B14F-4D97-AF65-F5344CB8AC3E}">
        <p14:creationId xmlns:p14="http://schemas.microsoft.com/office/powerpoint/2010/main" val="1157645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2B7F-3BBA-467E-9468-346AB7E58452}"/>
              </a:ext>
            </a:extLst>
          </p:cNvPr>
          <p:cNvSpPr>
            <a:spLocks noGrp="1"/>
          </p:cNvSpPr>
          <p:nvPr>
            <p:ph type="title"/>
          </p:nvPr>
        </p:nvSpPr>
        <p:spPr/>
        <p:txBody>
          <a:bodyPr/>
          <a:lstStyle/>
          <a:p>
            <a:r>
              <a:rPr lang="en-US" dirty="0"/>
              <a:t>Quick Question</a:t>
            </a:r>
            <a:endParaRPr lang="en-IN" dirty="0"/>
          </a:p>
        </p:txBody>
      </p:sp>
      <p:sp>
        <p:nvSpPr>
          <p:cNvPr id="3" name="Text Placeholder 2">
            <a:extLst>
              <a:ext uri="{FF2B5EF4-FFF2-40B4-BE49-F238E27FC236}">
                <a16:creationId xmlns:a16="http://schemas.microsoft.com/office/drawing/2014/main" id="{C7B69B8A-ADBB-49C3-976B-6A80305ADFEB}"/>
              </a:ext>
            </a:extLst>
          </p:cNvPr>
          <p:cNvSpPr>
            <a:spLocks noGrp="1"/>
          </p:cNvSpPr>
          <p:nvPr>
            <p:ph type="body" sz="quarter" idx="13"/>
          </p:nvPr>
        </p:nvSpPr>
        <p:spPr/>
        <p:txBody>
          <a:bodyPr>
            <a:normAutofit/>
          </a:bodyPr>
          <a:lstStyle/>
          <a:p>
            <a:pPr marL="0" indent="0">
              <a:buNone/>
            </a:pPr>
            <a:r>
              <a:rPr lang="en-US" dirty="0"/>
              <a:t>Which is the way to provide configuration metadata to spring?</a:t>
            </a:r>
          </a:p>
          <a:p>
            <a:pPr marL="0" indent="0">
              <a:buNone/>
            </a:pPr>
            <a:r>
              <a:rPr lang="en-US" dirty="0"/>
              <a:t>​</a:t>
            </a:r>
          </a:p>
          <a:p>
            <a:pPr marL="0" indent="0">
              <a:buNone/>
            </a:pPr>
            <a:r>
              <a:rPr lang="en-US" dirty="0"/>
              <a:t>A. XML Based configuration file.</a:t>
            </a:r>
          </a:p>
          <a:p>
            <a:pPr marL="0" indent="0">
              <a:buNone/>
            </a:pPr>
            <a:r>
              <a:rPr lang="en-US" dirty="0"/>
              <a:t>B. Annotation based configuration.</a:t>
            </a:r>
          </a:p>
          <a:p>
            <a:pPr marL="0" indent="0">
              <a:buNone/>
            </a:pPr>
            <a:r>
              <a:rPr lang="en-US" dirty="0"/>
              <a:t>C. Java based configuration. </a:t>
            </a:r>
          </a:p>
          <a:p>
            <a:pPr marL="0" indent="0">
              <a:buNone/>
            </a:pPr>
            <a:r>
              <a:rPr lang="en-US" dirty="0"/>
              <a:t>D. All of the above. </a:t>
            </a:r>
            <a:r>
              <a:rPr lang="en-US" sz="3200" b="1" dirty="0">
                <a:solidFill>
                  <a:schemeClr val="accent2">
                    <a:lumMod val="75000"/>
                  </a:schemeClr>
                </a:solidFill>
                <a:latin typeface="Lucida Fax" panose="02060602050505020204" pitchFamily="18" charset="0"/>
              </a:rPr>
              <a:t>√</a:t>
            </a:r>
            <a:endParaRPr lang="en-US" b="1" dirty="0">
              <a:solidFill>
                <a:schemeClr val="accent2">
                  <a:lumMod val="75000"/>
                </a:schemeClr>
              </a:solidFill>
            </a:endParaRPr>
          </a:p>
        </p:txBody>
      </p:sp>
      <p:sp>
        <p:nvSpPr>
          <p:cNvPr id="4" name="Footer Placeholder 3">
            <a:extLst>
              <a:ext uri="{FF2B5EF4-FFF2-40B4-BE49-F238E27FC236}">
                <a16:creationId xmlns:a16="http://schemas.microsoft.com/office/drawing/2014/main" id="{B2402283-440E-4507-93B8-BA68922274D2}"/>
              </a:ext>
            </a:extLst>
          </p:cNvPr>
          <p:cNvSpPr>
            <a:spLocks noGrp="1"/>
          </p:cNvSpPr>
          <p:nvPr>
            <p:ph type="ftr" sz="quarter" idx="11"/>
          </p:nvPr>
        </p:nvSpPr>
        <p:spPr/>
        <p:txBody>
          <a:bodyPr/>
          <a:lstStyle/>
          <a:p>
            <a:r>
              <a:rPr lang="en-US" dirty="0"/>
              <a:t>PROPRIETARY &amp; CONFIDENTIAL</a:t>
            </a:r>
          </a:p>
        </p:txBody>
      </p:sp>
      <p:sp>
        <p:nvSpPr>
          <p:cNvPr id="5" name="Slide Number Placeholder 4">
            <a:extLst>
              <a:ext uri="{FF2B5EF4-FFF2-40B4-BE49-F238E27FC236}">
                <a16:creationId xmlns:a16="http://schemas.microsoft.com/office/drawing/2014/main" id="{31DB9D8E-B4B7-4D2C-87FC-B54E4F5AB5E7}"/>
              </a:ext>
            </a:extLst>
          </p:cNvPr>
          <p:cNvSpPr>
            <a:spLocks noGrp="1"/>
          </p:cNvSpPr>
          <p:nvPr>
            <p:ph type="sldNum" sz="quarter" idx="12"/>
          </p:nvPr>
        </p:nvSpPr>
        <p:spPr/>
        <p:txBody>
          <a:bodyPr/>
          <a:lstStyle/>
          <a:p>
            <a:fld id="{D0ABF6E9-877F-4D16-88C3-F17DEDDB061B}" type="slidenum">
              <a:rPr lang="en-US" smtClean="0"/>
              <a:pPr/>
              <a:t>26</a:t>
            </a:fld>
            <a:endParaRPr lang="en-US" dirty="0"/>
          </a:p>
        </p:txBody>
      </p:sp>
      <p:pic>
        <p:nvPicPr>
          <p:cNvPr id="7" name="Graphic 6">
            <a:extLst>
              <a:ext uri="{FF2B5EF4-FFF2-40B4-BE49-F238E27FC236}">
                <a16:creationId xmlns:a16="http://schemas.microsoft.com/office/drawing/2014/main" id="{F6490D44-7BA3-4003-8475-E72B24D03D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8425" y="4398598"/>
            <a:ext cx="2177567" cy="2177567"/>
          </a:xfrm>
          <a:prstGeom prst="rect">
            <a:avLst/>
          </a:prstGeom>
        </p:spPr>
      </p:pic>
    </p:spTree>
    <p:extLst>
      <p:ext uri="{BB962C8B-B14F-4D97-AF65-F5344CB8AC3E}">
        <p14:creationId xmlns:p14="http://schemas.microsoft.com/office/powerpoint/2010/main" val="734852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B9E5CE-6384-AC45-BCC8-497C40653F2A}"/>
              </a:ext>
            </a:extLst>
          </p:cNvPr>
          <p:cNvSpPr/>
          <p:nvPr/>
        </p:nvSpPr>
        <p:spPr>
          <a:xfrm>
            <a:off x="6916994" y="948813"/>
            <a:ext cx="5275005" cy="5142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2" name="Title 1">
            <a:extLst>
              <a:ext uri="{FF2B5EF4-FFF2-40B4-BE49-F238E27FC236}">
                <a16:creationId xmlns:a16="http://schemas.microsoft.com/office/drawing/2014/main" id="{09D83700-AE1E-8F40-85E6-ED58267141E3}"/>
              </a:ext>
            </a:extLst>
          </p:cNvPr>
          <p:cNvSpPr>
            <a:spLocks noGrp="1"/>
          </p:cNvSpPr>
          <p:nvPr>
            <p:ph type="title"/>
          </p:nvPr>
        </p:nvSpPr>
        <p:spPr/>
        <p:txBody>
          <a:bodyPr>
            <a:normAutofit/>
          </a:bodyPr>
          <a:lstStyle/>
          <a:p>
            <a:r>
              <a:rPr lang="en-US" dirty="0"/>
              <a:t>Summary</a:t>
            </a:r>
          </a:p>
        </p:txBody>
      </p:sp>
      <p:sp>
        <p:nvSpPr>
          <p:cNvPr id="4" name="Footer Placeholder 3">
            <a:extLst>
              <a:ext uri="{FF2B5EF4-FFF2-40B4-BE49-F238E27FC236}">
                <a16:creationId xmlns:a16="http://schemas.microsoft.com/office/drawing/2014/main" id="{CDB4EEDF-C9B4-C845-9AC5-06F33C9A710A}"/>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83838"/>
                </a:solidFill>
                <a:effectLst/>
                <a:uLnTx/>
                <a:uFillTx/>
                <a:latin typeface="Verdana" panose="020B0604030504040204" pitchFamily="34" charset="0"/>
                <a:ea typeface="+mn-ea"/>
                <a:cs typeface="+mn-cs"/>
              </a:rPr>
              <a:t>PROPRIETARY &amp; CONFIDENTIAL</a:t>
            </a:r>
          </a:p>
        </p:txBody>
      </p:sp>
      <p:sp>
        <p:nvSpPr>
          <p:cNvPr id="3" name="Slide Number Placeholder 2">
            <a:extLst>
              <a:ext uri="{FF2B5EF4-FFF2-40B4-BE49-F238E27FC236}">
                <a16:creationId xmlns:a16="http://schemas.microsoft.com/office/drawing/2014/main" id="{30EDEE84-6004-F345-AE4D-60AB1CF7F9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ABF6E9-877F-4D16-88C3-F17DEDDB061B}" type="slidenum">
              <a:rPr kumimoji="0" lang="en-US" sz="1000" b="0" i="0" u="none" strike="noStrike" kern="1200" cap="none" spc="0" normalizeH="0" baseline="0" noProof="0" smtClean="0">
                <a:ln>
                  <a:noFill/>
                </a:ln>
                <a:solidFill>
                  <a:srgbClr val="383838"/>
                </a:solidFill>
                <a:effectLst/>
                <a:uLnTx/>
                <a:uFillTx/>
                <a:latin typeface="Verdan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solidFill>
                <a:srgbClr val="383838"/>
              </a:solidFill>
              <a:effectLst/>
              <a:uLnTx/>
              <a:uFillTx/>
              <a:latin typeface="Verdana" panose="020B0604030504040204" pitchFamily="34" charset="0"/>
              <a:ea typeface="+mn-ea"/>
              <a:cs typeface="+mn-cs"/>
            </a:endParaRPr>
          </a:p>
        </p:txBody>
      </p:sp>
      <p:sp>
        <p:nvSpPr>
          <p:cNvPr id="5" name="Rectangle 4">
            <a:extLst>
              <a:ext uri="{FF2B5EF4-FFF2-40B4-BE49-F238E27FC236}">
                <a16:creationId xmlns:a16="http://schemas.microsoft.com/office/drawing/2014/main" id="{5EF22521-5960-4641-B3B7-C35B8A2ED9C0}"/>
              </a:ext>
            </a:extLst>
          </p:cNvPr>
          <p:cNvSpPr/>
          <p:nvPr/>
        </p:nvSpPr>
        <p:spPr>
          <a:xfrm>
            <a:off x="373898" y="1261097"/>
            <a:ext cx="6293120" cy="28007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
                <a:srgbClr val="383838"/>
              </a:buClr>
              <a:buSzTx/>
              <a:buFontTx/>
              <a:buNone/>
              <a:tabLst/>
              <a:defRPr/>
            </a:pPr>
            <a:r>
              <a:rPr kumimoji="0" lang="en-US" sz="2400" b="0" i="0" u="none" strike="noStrike" kern="1200" cap="none" spc="0" normalizeH="0" baseline="0" noProof="0" dirty="0">
                <a:ln>
                  <a:noFill/>
                </a:ln>
                <a:solidFill>
                  <a:srgbClr val="383838"/>
                </a:solidFill>
                <a:effectLst/>
                <a:uLnTx/>
                <a:uFillTx/>
                <a:latin typeface="Verdana"/>
                <a:ea typeface="+mn-ea"/>
                <a:cs typeface="+mn-cs"/>
              </a:rPr>
              <a:t>In this video, you have learnt:</a:t>
            </a:r>
          </a:p>
          <a:p>
            <a:pPr marL="285750" marR="0" lvl="0" indent="-285750" algn="l" defTabSz="914400" rtl="0" eaLnBrk="1" fontAlgn="auto" latinLnBrk="0" hangingPunct="1">
              <a:lnSpc>
                <a:spcPct val="100000"/>
              </a:lnSpc>
              <a:spcBef>
                <a:spcPts val="0"/>
              </a:spcBef>
              <a:spcAft>
                <a:spcPts val="1200"/>
              </a:spcAft>
              <a:buClr>
                <a:srgbClr val="383838"/>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383838"/>
                </a:solidFill>
                <a:effectLst/>
                <a:uLnTx/>
                <a:uFillTx/>
                <a:latin typeface="Verdana"/>
                <a:ea typeface="+mn-ea"/>
                <a:cs typeface="+mn-cs"/>
              </a:rPr>
              <a:t>What dependency injection means</a:t>
            </a:r>
          </a:p>
          <a:p>
            <a:pPr marL="285750" marR="0" lvl="0" indent="-285750" algn="l" defTabSz="914400" rtl="0" eaLnBrk="1" fontAlgn="auto" latinLnBrk="0" hangingPunct="1">
              <a:lnSpc>
                <a:spcPct val="100000"/>
              </a:lnSpc>
              <a:spcBef>
                <a:spcPts val="0"/>
              </a:spcBef>
              <a:spcAft>
                <a:spcPts val="1200"/>
              </a:spcAft>
              <a:buClr>
                <a:srgbClr val="383838"/>
              </a:buClr>
              <a:buSzTx/>
              <a:buFont typeface="Arial" panose="020B0604020202020204" pitchFamily="34" charset="0"/>
              <a:buChar char="•"/>
              <a:tabLst/>
              <a:defRPr/>
            </a:pPr>
            <a:r>
              <a:rPr lang="en-US" sz="2400" dirty="0">
                <a:solidFill>
                  <a:srgbClr val="383838"/>
                </a:solidFill>
                <a:latin typeface="Verdana"/>
              </a:rPr>
              <a:t>The working of IoC container</a:t>
            </a:r>
          </a:p>
          <a:p>
            <a:pPr marL="285750" marR="0" lvl="0" indent="-285750" algn="l" defTabSz="914400" rtl="0" eaLnBrk="1" fontAlgn="auto" latinLnBrk="0" hangingPunct="1">
              <a:lnSpc>
                <a:spcPct val="100000"/>
              </a:lnSpc>
              <a:spcBef>
                <a:spcPts val="0"/>
              </a:spcBef>
              <a:spcAft>
                <a:spcPts val="1200"/>
              </a:spcAft>
              <a:buClr>
                <a:srgbClr val="383838"/>
              </a:buClr>
              <a:buSzTx/>
              <a:buFont typeface="Arial" panose="020B0604020202020204" pitchFamily="34" charset="0"/>
              <a:buChar char="•"/>
              <a:tabLst/>
              <a:defRPr/>
            </a:pPr>
            <a:r>
              <a:rPr lang="en-US" sz="2400" dirty="0">
                <a:solidFill>
                  <a:srgbClr val="383838"/>
                </a:solidFill>
                <a:latin typeface="Verdana"/>
              </a:rPr>
              <a:t>How Spring carries out dependency injection</a:t>
            </a:r>
          </a:p>
          <a:p>
            <a:pPr marL="0" marR="0" lvl="0" indent="0" algn="l" defTabSz="914400" rtl="0" eaLnBrk="1" fontAlgn="auto" latinLnBrk="0" hangingPunct="1">
              <a:lnSpc>
                <a:spcPct val="100000"/>
              </a:lnSpc>
              <a:spcBef>
                <a:spcPts val="0"/>
              </a:spcBef>
              <a:spcAft>
                <a:spcPts val="1200"/>
              </a:spcAft>
              <a:buClr>
                <a:srgbClr val="383838"/>
              </a:buClr>
              <a:buSzTx/>
              <a:buFontTx/>
              <a:buNone/>
              <a:tabLst/>
              <a:defRPr/>
            </a:pPr>
            <a:endParaRPr kumimoji="0" lang="en-US" sz="1600" b="0" i="0" u="none" strike="noStrike" kern="1200" cap="none" spc="0" normalizeH="0" baseline="0" noProof="0" dirty="0">
              <a:ln>
                <a:noFill/>
              </a:ln>
              <a:solidFill>
                <a:srgbClr val="383838"/>
              </a:solidFill>
              <a:effectLst/>
              <a:uLnTx/>
              <a:uFillTx/>
              <a:latin typeface="Verdana"/>
              <a:ea typeface="+mn-ea"/>
              <a:cs typeface="+mn-cs"/>
            </a:endParaRPr>
          </a:p>
        </p:txBody>
      </p:sp>
      <p:sp>
        <p:nvSpPr>
          <p:cNvPr id="17" name="Rectangle 16">
            <a:extLst>
              <a:ext uri="{FF2B5EF4-FFF2-40B4-BE49-F238E27FC236}">
                <a16:creationId xmlns:a16="http://schemas.microsoft.com/office/drawing/2014/main" id="{C8C41BBD-7404-DE4C-A81C-C3525F57C1D6}"/>
              </a:ext>
            </a:extLst>
          </p:cNvPr>
          <p:cNvSpPr/>
          <p:nvPr/>
        </p:nvSpPr>
        <p:spPr>
          <a:xfrm>
            <a:off x="6916994" y="1755058"/>
            <a:ext cx="1285720" cy="855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pic>
        <p:nvPicPr>
          <p:cNvPr id="12" name="Graphic 11">
            <a:extLst>
              <a:ext uri="{FF2B5EF4-FFF2-40B4-BE49-F238E27FC236}">
                <a16:creationId xmlns:a16="http://schemas.microsoft.com/office/drawing/2014/main" id="{F138656E-9CB8-4FE7-BAB9-8B4C645FEC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6084" y="3117102"/>
            <a:ext cx="3246119" cy="3246119"/>
          </a:xfrm>
          <a:prstGeom prst="rect">
            <a:avLst/>
          </a:prstGeom>
        </p:spPr>
      </p:pic>
    </p:spTree>
    <p:extLst>
      <p:ext uri="{BB962C8B-B14F-4D97-AF65-F5344CB8AC3E}">
        <p14:creationId xmlns:p14="http://schemas.microsoft.com/office/powerpoint/2010/main" val="2665008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ogo, company name&#10;&#10;Description automatically generated">
            <a:extLst>
              <a:ext uri="{FF2B5EF4-FFF2-40B4-BE49-F238E27FC236}">
                <a16:creationId xmlns:a16="http://schemas.microsoft.com/office/drawing/2014/main" id="{1254A5F3-71A3-490B-83E7-2C5BBEA32868}"/>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23519" b="23519"/>
          <a:stretch/>
        </p:blipFill>
        <p:spPr>
          <a:xfrm>
            <a:off x="20" y="1140542"/>
            <a:ext cx="12191980" cy="3228568"/>
          </a:xfrm>
          <a:noFill/>
        </p:spPr>
      </p:pic>
      <p:sp>
        <p:nvSpPr>
          <p:cNvPr id="3" name="Text Placeholder 2">
            <a:extLst>
              <a:ext uri="{FF2B5EF4-FFF2-40B4-BE49-F238E27FC236}">
                <a16:creationId xmlns:a16="http://schemas.microsoft.com/office/drawing/2014/main" id="{255AD327-2EA3-4D10-8A55-56F22FB418B9}"/>
              </a:ext>
            </a:extLst>
          </p:cNvPr>
          <p:cNvSpPr>
            <a:spLocks noGrp="1"/>
          </p:cNvSpPr>
          <p:nvPr>
            <p:ph type="body" sz="quarter" idx="13"/>
          </p:nvPr>
        </p:nvSpPr>
        <p:spPr>
          <a:xfrm>
            <a:off x="0" y="4369110"/>
            <a:ext cx="12192000" cy="1016772"/>
          </a:xfrm>
        </p:spPr>
        <p:txBody>
          <a:bodyPr anchor="b">
            <a:normAutofit/>
          </a:bodyPr>
          <a:lstStyle/>
          <a:p>
            <a:r>
              <a:rPr lang="en-IN" dirty="0"/>
              <a:t>Thank You!</a:t>
            </a:r>
            <a:endParaRPr lang="en-US" dirty="0"/>
          </a:p>
        </p:txBody>
      </p:sp>
    </p:spTree>
    <p:extLst>
      <p:ext uri="{BB962C8B-B14F-4D97-AF65-F5344CB8AC3E}">
        <p14:creationId xmlns:p14="http://schemas.microsoft.com/office/powerpoint/2010/main" val="309118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FDB1-2766-4AEE-9040-4A805EEF0A64}"/>
              </a:ext>
            </a:extLst>
          </p:cNvPr>
          <p:cNvSpPr>
            <a:spLocks noGrp="1"/>
          </p:cNvSpPr>
          <p:nvPr>
            <p:ph type="ctrTitle"/>
          </p:nvPr>
        </p:nvSpPr>
        <p:spPr>
          <a:xfrm>
            <a:off x="524719" y="1873367"/>
            <a:ext cx="5571281" cy="1343200"/>
          </a:xfrm>
        </p:spPr>
        <p:txBody>
          <a:bodyPr/>
          <a:lstStyle/>
          <a:p>
            <a:r>
              <a:rPr lang="en-IN" dirty="0"/>
              <a:t>Inversion of Control</a:t>
            </a:r>
            <a:endParaRPr lang="en-US" dirty="0"/>
          </a:p>
        </p:txBody>
      </p:sp>
      <p:sp>
        <p:nvSpPr>
          <p:cNvPr id="3" name="Subtitle 2">
            <a:extLst>
              <a:ext uri="{FF2B5EF4-FFF2-40B4-BE49-F238E27FC236}">
                <a16:creationId xmlns:a16="http://schemas.microsoft.com/office/drawing/2014/main" id="{AE455EBF-B155-4D80-8096-7AEE4543D33E}"/>
              </a:ext>
            </a:extLst>
          </p:cNvPr>
          <p:cNvSpPr>
            <a:spLocks noGrp="1"/>
          </p:cNvSpPr>
          <p:nvPr>
            <p:ph type="subTitle" idx="1"/>
          </p:nvPr>
        </p:nvSpPr>
        <p:spPr>
          <a:xfrm>
            <a:off x="524719" y="3267102"/>
            <a:ext cx="4467200" cy="388800"/>
          </a:xfrm>
        </p:spPr>
        <p:txBody>
          <a:bodyPr/>
          <a:lstStyle/>
          <a:p>
            <a:pPr algn="ctr"/>
            <a:r>
              <a:rPr lang="en-IN" dirty="0"/>
              <a:t>IoC</a:t>
            </a:r>
            <a:endParaRPr lang="en-US" dirty="0"/>
          </a:p>
        </p:txBody>
      </p:sp>
    </p:spTree>
    <p:extLst>
      <p:ext uri="{BB962C8B-B14F-4D97-AF65-F5344CB8AC3E}">
        <p14:creationId xmlns:p14="http://schemas.microsoft.com/office/powerpoint/2010/main" val="1451758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Inversion of Control (IoC)</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IN" dirty="0"/>
              <a:t>What is Inversion of Control?</a:t>
            </a:r>
            <a:endParaRPr lang="en-US" dirty="0"/>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4</a:t>
            </a:fld>
            <a:endParaRPr lang="en-US"/>
          </a:p>
        </p:txBody>
      </p:sp>
      <p:sp>
        <p:nvSpPr>
          <p:cNvPr id="7" name="Content Placeholder 6">
            <a:extLst>
              <a:ext uri="{FF2B5EF4-FFF2-40B4-BE49-F238E27FC236}">
                <a16:creationId xmlns:a16="http://schemas.microsoft.com/office/drawing/2014/main" id="{1C9CEFF9-0E23-44E1-9D28-574003A75D08}"/>
              </a:ext>
            </a:extLst>
          </p:cNvPr>
          <p:cNvSpPr>
            <a:spLocks noGrp="1"/>
          </p:cNvSpPr>
          <p:nvPr>
            <p:ph idx="1"/>
          </p:nvPr>
        </p:nvSpPr>
        <p:spPr/>
        <p:txBody>
          <a:bodyPr>
            <a:normAutofit/>
          </a:bodyPr>
          <a:lstStyle/>
          <a:p>
            <a:r>
              <a:rPr lang="en-US" sz="2400" dirty="0"/>
              <a:t>Transfers the control of objects or portions of a program to a container or framework.</a:t>
            </a:r>
          </a:p>
          <a:p>
            <a:r>
              <a:rPr lang="en-US" sz="2400" dirty="0"/>
              <a:t>Used in the context of object-oriented programming.</a:t>
            </a:r>
          </a:p>
          <a:p>
            <a:r>
              <a:rPr lang="en-US" sz="2400" dirty="0"/>
              <a:t>IoC enables a framework to take control of the flow of a program and make calls to our custom code.</a:t>
            </a:r>
          </a:p>
          <a:p>
            <a:r>
              <a:rPr lang="en-US" sz="2400" dirty="0"/>
              <a:t>To enable this, frameworks use abstractions with additional behavior built in</a:t>
            </a:r>
          </a:p>
          <a:p>
            <a:r>
              <a:rPr lang="en-US" sz="2400" dirty="0"/>
              <a:t>Can be achieved through Dependency Injection (DI).</a:t>
            </a:r>
          </a:p>
        </p:txBody>
      </p:sp>
    </p:spTree>
    <p:extLst>
      <p:ext uri="{BB962C8B-B14F-4D97-AF65-F5344CB8AC3E}">
        <p14:creationId xmlns:p14="http://schemas.microsoft.com/office/powerpoint/2010/main" val="2550331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Inversion of Control (IoC)</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IN" dirty="0"/>
              <a:t>Advantages</a:t>
            </a:r>
            <a:endParaRPr lang="en-US" dirty="0"/>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5</a:t>
            </a:fld>
            <a:endParaRPr lang="en-US"/>
          </a:p>
        </p:txBody>
      </p:sp>
      <p:sp>
        <p:nvSpPr>
          <p:cNvPr id="7" name="Content Placeholder 6">
            <a:extLst>
              <a:ext uri="{FF2B5EF4-FFF2-40B4-BE49-F238E27FC236}">
                <a16:creationId xmlns:a16="http://schemas.microsoft.com/office/drawing/2014/main" id="{1C9CEFF9-0E23-44E1-9D28-574003A75D08}"/>
              </a:ext>
            </a:extLst>
          </p:cNvPr>
          <p:cNvSpPr>
            <a:spLocks noGrp="1"/>
          </p:cNvSpPr>
          <p:nvPr>
            <p:ph idx="1"/>
          </p:nvPr>
        </p:nvSpPr>
        <p:spPr/>
        <p:txBody>
          <a:bodyPr>
            <a:normAutofit/>
          </a:bodyPr>
          <a:lstStyle/>
          <a:p>
            <a:r>
              <a:rPr lang="en-US" sz="2400" dirty="0"/>
              <a:t>The advantages of this architecture are:</a:t>
            </a:r>
          </a:p>
          <a:p>
            <a:pPr lvl="1"/>
            <a:r>
              <a:rPr lang="en-US" sz="2400" dirty="0"/>
              <a:t>decoupling the execution of a task from its implementation</a:t>
            </a:r>
          </a:p>
          <a:p>
            <a:pPr lvl="1"/>
            <a:r>
              <a:rPr lang="en-US" sz="2400" dirty="0"/>
              <a:t>making it easier to switch between different implementations</a:t>
            </a:r>
          </a:p>
          <a:p>
            <a:pPr lvl="1"/>
            <a:r>
              <a:rPr lang="en-US" sz="2400" dirty="0"/>
              <a:t>greater modularity of a program</a:t>
            </a:r>
          </a:p>
          <a:p>
            <a:pPr lvl="1"/>
            <a:r>
              <a:rPr lang="en-US" sz="2400" dirty="0"/>
              <a:t>greater ease in testing a program by isolating a component or mocking its dependencies, and allowing components to communicate through contracts</a:t>
            </a:r>
          </a:p>
        </p:txBody>
      </p:sp>
    </p:spTree>
    <p:extLst>
      <p:ext uri="{BB962C8B-B14F-4D97-AF65-F5344CB8AC3E}">
        <p14:creationId xmlns:p14="http://schemas.microsoft.com/office/powerpoint/2010/main" val="18698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Inversion of Control (IoC)</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79681"/>
            <a:ext cx="11288452" cy="745801"/>
          </a:xfrm>
        </p:spPr>
        <p:txBody>
          <a:bodyPr>
            <a:normAutofit/>
          </a:bodyPr>
          <a:lstStyle/>
          <a:p>
            <a:r>
              <a:rPr lang="en-IN" dirty="0"/>
              <a:t>Relationship Between DI and Inversion of Control</a:t>
            </a:r>
            <a:endParaRPr lang="en-US" dirty="0"/>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6</a:t>
            </a:fld>
            <a:endParaRPr lang="en-US"/>
          </a:p>
        </p:txBody>
      </p:sp>
      <p:pic>
        <p:nvPicPr>
          <p:cNvPr id="10" name="Content Placeholder 9">
            <a:extLst>
              <a:ext uri="{FF2B5EF4-FFF2-40B4-BE49-F238E27FC236}">
                <a16:creationId xmlns:a16="http://schemas.microsoft.com/office/drawing/2014/main" id="{5E59A257-EA0F-417E-AE37-A2F68D899D3E}"/>
              </a:ext>
            </a:extLst>
          </p:cNvPr>
          <p:cNvPicPr>
            <a:picLocks noGrp="1" noChangeAspect="1"/>
          </p:cNvPicPr>
          <p:nvPr>
            <p:ph idx="1"/>
          </p:nvPr>
        </p:nvPicPr>
        <p:blipFill>
          <a:blip r:embed="rId3"/>
          <a:stretch>
            <a:fillRect/>
          </a:stretch>
        </p:blipFill>
        <p:spPr>
          <a:xfrm>
            <a:off x="442913" y="2022668"/>
            <a:ext cx="11288712" cy="3855651"/>
          </a:xfrm>
        </p:spPr>
      </p:pic>
    </p:spTree>
    <p:extLst>
      <p:ext uri="{BB962C8B-B14F-4D97-AF65-F5344CB8AC3E}">
        <p14:creationId xmlns:p14="http://schemas.microsoft.com/office/powerpoint/2010/main" val="2000062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FDB1-2766-4AEE-9040-4A805EEF0A64}"/>
              </a:ext>
            </a:extLst>
          </p:cNvPr>
          <p:cNvSpPr>
            <a:spLocks noGrp="1"/>
          </p:cNvSpPr>
          <p:nvPr>
            <p:ph type="ctrTitle"/>
          </p:nvPr>
        </p:nvSpPr>
        <p:spPr>
          <a:xfrm>
            <a:off x="524719" y="1873367"/>
            <a:ext cx="5571281" cy="1343200"/>
          </a:xfrm>
        </p:spPr>
        <p:txBody>
          <a:bodyPr/>
          <a:lstStyle/>
          <a:p>
            <a:r>
              <a:rPr lang="en-IN" dirty="0"/>
              <a:t>Dependency Injection</a:t>
            </a:r>
            <a:endParaRPr lang="en-US" dirty="0"/>
          </a:p>
        </p:txBody>
      </p:sp>
      <p:sp>
        <p:nvSpPr>
          <p:cNvPr id="3" name="Subtitle 2">
            <a:extLst>
              <a:ext uri="{FF2B5EF4-FFF2-40B4-BE49-F238E27FC236}">
                <a16:creationId xmlns:a16="http://schemas.microsoft.com/office/drawing/2014/main" id="{AE455EBF-B155-4D80-8096-7AEE4543D33E}"/>
              </a:ext>
            </a:extLst>
          </p:cNvPr>
          <p:cNvSpPr>
            <a:spLocks noGrp="1"/>
          </p:cNvSpPr>
          <p:nvPr>
            <p:ph type="subTitle" idx="1"/>
          </p:nvPr>
        </p:nvSpPr>
        <p:spPr>
          <a:xfrm>
            <a:off x="524719" y="3267102"/>
            <a:ext cx="4467200" cy="388800"/>
          </a:xfrm>
        </p:spPr>
        <p:txBody>
          <a:bodyPr/>
          <a:lstStyle/>
          <a:p>
            <a:pPr algn="ctr"/>
            <a:r>
              <a:rPr lang="en-IN" dirty="0"/>
              <a:t>Implementation of IoC</a:t>
            </a:r>
            <a:endParaRPr lang="en-US" dirty="0"/>
          </a:p>
        </p:txBody>
      </p:sp>
    </p:spTree>
    <p:extLst>
      <p:ext uri="{BB962C8B-B14F-4D97-AF65-F5344CB8AC3E}">
        <p14:creationId xmlns:p14="http://schemas.microsoft.com/office/powerpoint/2010/main" val="408532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Dependency Injection (DI)</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IN" dirty="0"/>
              <a:t>What is Dependency Injection?</a:t>
            </a:r>
            <a:endParaRPr lang="en-US" dirty="0"/>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8</a:t>
            </a:fld>
            <a:endParaRPr lang="en-US"/>
          </a:p>
        </p:txBody>
      </p:sp>
      <p:sp>
        <p:nvSpPr>
          <p:cNvPr id="7" name="Content Placeholder 6">
            <a:extLst>
              <a:ext uri="{FF2B5EF4-FFF2-40B4-BE49-F238E27FC236}">
                <a16:creationId xmlns:a16="http://schemas.microsoft.com/office/drawing/2014/main" id="{01EDCBA7-58CB-4B19-85A8-63423525A425}"/>
              </a:ext>
            </a:extLst>
          </p:cNvPr>
          <p:cNvSpPr>
            <a:spLocks noGrp="1"/>
          </p:cNvSpPr>
          <p:nvPr>
            <p:ph idx="1"/>
          </p:nvPr>
        </p:nvSpPr>
        <p:spPr/>
        <p:txBody>
          <a:bodyPr>
            <a:normAutofit/>
          </a:bodyPr>
          <a:lstStyle/>
          <a:p>
            <a:r>
              <a:rPr lang="en-US" sz="2400" dirty="0"/>
              <a:t>Dependency injection is a pattern we can use to implement IoC.</a:t>
            </a:r>
          </a:p>
          <a:p>
            <a:r>
              <a:rPr lang="en-US" sz="2400" dirty="0"/>
              <a:t>Fundamental aspect of the Spring framework.</a:t>
            </a:r>
          </a:p>
          <a:p>
            <a:r>
              <a:rPr lang="en-US" sz="2400" dirty="0"/>
              <a:t>Allows for loose coupling of components.</a:t>
            </a:r>
          </a:p>
          <a:p>
            <a:r>
              <a:rPr lang="en-US" sz="2400" dirty="0"/>
              <a:t>Moves the responsibility of managing components onto the container.</a:t>
            </a:r>
          </a:p>
          <a:p>
            <a:r>
              <a:rPr lang="en-US" sz="2400" dirty="0"/>
              <a:t>Done by an assembler rather than by the objects themselves.</a:t>
            </a:r>
          </a:p>
        </p:txBody>
      </p:sp>
    </p:spTree>
    <p:extLst>
      <p:ext uri="{BB962C8B-B14F-4D97-AF65-F5344CB8AC3E}">
        <p14:creationId xmlns:p14="http://schemas.microsoft.com/office/powerpoint/2010/main" val="3531991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4B54-89E9-4E6E-BD5C-EF887FE3F4E6}"/>
              </a:ext>
            </a:extLst>
          </p:cNvPr>
          <p:cNvSpPr>
            <a:spLocks noGrp="1"/>
          </p:cNvSpPr>
          <p:nvPr>
            <p:ph type="title"/>
          </p:nvPr>
        </p:nvSpPr>
        <p:spPr>
          <a:xfrm>
            <a:off x="443174" y="78942"/>
            <a:ext cx="11288578" cy="855123"/>
          </a:xfrm>
        </p:spPr>
        <p:txBody>
          <a:bodyPr anchor="b">
            <a:normAutofit/>
          </a:bodyPr>
          <a:lstStyle/>
          <a:p>
            <a:r>
              <a:rPr lang="en-IN" dirty="0"/>
              <a:t>Dependency Injection (DI)</a:t>
            </a:r>
            <a:endParaRPr lang="en-US" dirty="0"/>
          </a:p>
        </p:txBody>
      </p:sp>
      <p:sp>
        <p:nvSpPr>
          <p:cNvPr id="4" name="Text Placeholder 3">
            <a:extLst>
              <a:ext uri="{FF2B5EF4-FFF2-40B4-BE49-F238E27FC236}">
                <a16:creationId xmlns:a16="http://schemas.microsoft.com/office/drawing/2014/main" id="{F33A2870-84D6-479B-9B3B-49913E133A9E}"/>
              </a:ext>
            </a:extLst>
          </p:cNvPr>
          <p:cNvSpPr>
            <a:spLocks noGrp="1"/>
          </p:cNvSpPr>
          <p:nvPr>
            <p:ph type="body" sz="quarter" idx="13"/>
          </p:nvPr>
        </p:nvSpPr>
        <p:spPr>
          <a:xfrm>
            <a:off x="443173" y="988882"/>
            <a:ext cx="11288578" cy="736600"/>
          </a:xfrm>
        </p:spPr>
        <p:txBody>
          <a:bodyPr>
            <a:normAutofit/>
          </a:bodyPr>
          <a:lstStyle/>
          <a:p>
            <a:r>
              <a:rPr lang="en-IN" dirty="0"/>
              <a:t>Advantages</a:t>
            </a:r>
            <a:endParaRPr lang="en-US" dirty="0"/>
          </a:p>
        </p:txBody>
      </p:sp>
      <p:sp>
        <p:nvSpPr>
          <p:cNvPr id="5" name="Footer Placeholder 4">
            <a:extLst>
              <a:ext uri="{FF2B5EF4-FFF2-40B4-BE49-F238E27FC236}">
                <a16:creationId xmlns:a16="http://schemas.microsoft.com/office/drawing/2014/main" id="{64DB9EAD-1FC9-4822-B7B6-5CC539849355}"/>
              </a:ext>
            </a:extLst>
          </p:cNvPr>
          <p:cNvSpPr>
            <a:spLocks noGrp="1"/>
          </p:cNvSpPr>
          <p:nvPr>
            <p:ph type="ftr" sz="quarter" idx="11"/>
          </p:nvPr>
        </p:nvSpPr>
        <p:spPr>
          <a:xfrm>
            <a:off x="7397496" y="6502908"/>
            <a:ext cx="3968496" cy="329184"/>
          </a:xfrm>
        </p:spPr>
        <p:txBody>
          <a:bodyPr anchor="t">
            <a:normAutofit/>
          </a:bodyPr>
          <a:lstStyle/>
          <a:p>
            <a:pPr>
              <a:spcAft>
                <a:spcPts val="600"/>
              </a:spcAft>
            </a:pPr>
            <a:r>
              <a:rPr lang="en-US"/>
              <a:t>PROPRIETARY &amp; CONFIDENTIAL</a:t>
            </a:r>
          </a:p>
        </p:txBody>
      </p:sp>
      <p:sp>
        <p:nvSpPr>
          <p:cNvPr id="6" name="Slide Number Placeholder 5">
            <a:extLst>
              <a:ext uri="{FF2B5EF4-FFF2-40B4-BE49-F238E27FC236}">
                <a16:creationId xmlns:a16="http://schemas.microsoft.com/office/drawing/2014/main" id="{47441894-0A83-41B4-872A-A9C77DBEB523}"/>
              </a:ext>
            </a:extLst>
          </p:cNvPr>
          <p:cNvSpPr>
            <a:spLocks noGrp="1"/>
          </p:cNvSpPr>
          <p:nvPr>
            <p:ph type="sldNum" sz="quarter" idx="12"/>
          </p:nvPr>
        </p:nvSpPr>
        <p:spPr>
          <a:xfrm>
            <a:off x="11365992" y="6501384"/>
            <a:ext cx="365760" cy="329184"/>
          </a:xfrm>
        </p:spPr>
        <p:txBody>
          <a:bodyPr anchor="t">
            <a:normAutofit/>
          </a:bodyPr>
          <a:lstStyle/>
          <a:p>
            <a:pPr>
              <a:spcAft>
                <a:spcPts val="600"/>
              </a:spcAft>
            </a:pPr>
            <a:fld id="{D0ABF6E9-877F-4D16-88C3-F17DEDDB061B}" type="slidenum">
              <a:rPr lang="en-US" smtClean="0"/>
              <a:pPr>
                <a:spcAft>
                  <a:spcPts val="600"/>
                </a:spcAft>
              </a:pPr>
              <a:t>9</a:t>
            </a:fld>
            <a:endParaRPr lang="en-US"/>
          </a:p>
        </p:txBody>
      </p:sp>
      <p:sp>
        <p:nvSpPr>
          <p:cNvPr id="7" name="Content Placeholder 6">
            <a:extLst>
              <a:ext uri="{FF2B5EF4-FFF2-40B4-BE49-F238E27FC236}">
                <a16:creationId xmlns:a16="http://schemas.microsoft.com/office/drawing/2014/main" id="{1C9CEFF9-0E23-44E1-9D28-574003A75D08}"/>
              </a:ext>
            </a:extLst>
          </p:cNvPr>
          <p:cNvSpPr>
            <a:spLocks noGrp="1"/>
          </p:cNvSpPr>
          <p:nvPr>
            <p:ph idx="1"/>
          </p:nvPr>
        </p:nvSpPr>
        <p:spPr/>
        <p:txBody>
          <a:bodyPr>
            <a:normAutofit/>
          </a:bodyPr>
          <a:lstStyle/>
          <a:p>
            <a:r>
              <a:rPr lang="en-US" sz="2400" dirty="0"/>
              <a:t>The advantages of DI are:</a:t>
            </a:r>
          </a:p>
          <a:p>
            <a:pPr lvl="1"/>
            <a:r>
              <a:rPr lang="en-US" sz="2400" dirty="0"/>
              <a:t>It helps us to keep our classes as independent as possible. </a:t>
            </a:r>
          </a:p>
          <a:p>
            <a:pPr lvl="1"/>
            <a:r>
              <a:rPr lang="en-US" sz="2400" dirty="0"/>
              <a:t>It increases reuse by applying low coupling </a:t>
            </a:r>
          </a:p>
          <a:p>
            <a:pPr lvl="1"/>
            <a:r>
              <a:rPr lang="en-US" sz="2400" dirty="0"/>
              <a:t>It makes our code more understandable</a:t>
            </a:r>
          </a:p>
          <a:p>
            <a:pPr lvl="1"/>
            <a:r>
              <a:rPr lang="en-US" sz="2400" dirty="0"/>
              <a:t>It allows for easy testing </a:t>
            </a:r>
          </a:p>
          <a:p>
            <a:pPr lvl="1"/>
            <a:r>
              <a:rPr lang="en-US" sz="2400" dirty="0"/>
              <a:t>greater ease in testing a program by isolating a component or mocking its dependencies, and allowing components to communicate through contracts</a:t>
            </a:r>
          </a:p>
        </p:txBody>
      </p:sp>
    </p:spTree>
    <p:extLst>
      <p:ext uri="{BB962C8B-B14F-4D97-AF65-F5344CB8AC3E}">
        <p14:creationId xmlns:p14="http://schemas.microsoft.com/office/powerpoint/2010/main" val="4268116849"/>
      </p:ext>
    </p:extLst>
  </p:cSld>
  <p:clrMapOvr>
    <a:masterClrMapping/>
  </p:clrMapOvr>
</p:sld>
</file>

<file path=ppt/theme/theme1.xml><?xml version="1.0" encoding="utf-8"?>
<a:theme xmlns:a="http://schemas.openxmlformats.org/drawingml/2006/main" name="Wiley">
  <a:themeElements>
    <a:clrScheme name="Wiley 423">
      <a:dk1>
        <a:srgbClr val="383838"/>
      </a:dk1>
      <a:lt1>
        <a:srgbClr val="FFFFFF"/>
      </a:lt1>
      <a:dk2>
        <a:srgbClr val="383838"/>
      </a:dk2>
      <a:lt2>
        <a:srgbClr val="E7E6E6"/>
      </a:lt2>
      <a:accent1>
        <a:srgbClr val="115C36"/>
      </a:accent1>
      <a:accent2>
        <a:srgbClr val="198C53"/>
      </a:accent2>
      <a:accent3>
        <a:srgbClr val="18C76F"/>
      </a:accent3>
      <a:accent4>
        <a:srgbClr val="505050"/>
      </a:accent4>
      <a:accent5>
        <a:srgbClr val="828282"/>
      </a:accent5>
      <a:accent6>
        <a:srgbClr val="D8D9DA"/>
      </a:accent6>
      <a:hlink>
        <a:srgbClr val="931E66"/>
      </a:hlink>
      <a:folHlink>
        <a:srgbClr val="FF91AA"/>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ley Event Template-Final" id="{7DCF326E-5EDA-8F41-A5F1-3FA5344E0C1C}" vid="{56716BBA-6EA2-5248-BC5E-4C25C9676754}"/>
    </a:ext>
  </a:extLst>
</a:theme>
</file>

<file path=ppt/theme/theme2.xml><?xml version="1.0" encoding="utf-8"?>
<a:theme xmlns:a="http://schemas.openxmlformats.org/drawingml/2006/main" name="Westmoreland template">
  <a:themeElements>
    <a:clrScheme name="Custom 347">
      <a:dk1>
        <a:srgbClr val="18171D"/>
      </a:dk1>
      <a:lt1>
        <a:srgbClr val="FFFFFF"/>
      </a:lt1>
      <a:dk2>
        <a:srgbClr val="7A7788"/>
      </a:dk2>
      <a:lt2>
        <a:srgbClr val="F1F0F7"/>
      </a:lt2>
      <a:accent1>
        <a:srgbClr val="9FEC23"/>
      </a:accent1>
      <a:accent2>
        <a:srgbClr val="81C729"/>
      </a:accent2>
      <a:accent3>
        <a:srgbClr val="32A529"/>
      </a:accent3>
      <a:accent4>
        <a:srgbClr val="188B36"/>
      </a:accent4>
      <a:accent5>
        <a:srgbClr val="01411B"/>
      </a:accent5>
      <a:accent6>
        <a:srgbClr val="EB5A2C"/>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03BA6E7279AF4E95D7A5D7EE654895" ma:contentTypeVersion="8" ma:contentTypeDescription="Create a new document." ma:contentTypeScope="" ma:versionID="4dc2ed921af517e5d8c935a1b93cafb8">
  <xsd:schema xmlns:xsd="http://www.w3.org/2001/XMLSchema" xmlns:xs="http://www.w3.org/2001/XMLSchema" xmlns:p="http://schemas.microsoft.com/office/2006/metadata/properties" xmlns:ns2="4709b5b0-9889-436c-a183-33ec111a8f88" xmlns:ns3="d70bc63f-57c4-4c7e-be8f-6fb9c29e4152" targetNamespace="http://schemas.microsoft.com/office/2006/metadata/properties" ma:root="true" ma:fieldsID="68705d71ca610f703e256303d7072971" ns2:_="" ns3:_="">
    <xsd:import namespace="4709b5b0-9889-436c-a183-33ec111a8f88"/>
    <xsd:import namespace="d70bc63f-57c4-4c7e-be8f-6fb9c29e415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09b5b0-9889-436c-a183-33ec111a8f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70bc63f-57c4-4c7e-be8f-6fb9c29e415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20D541-AFE6-4847-9540-510BE4F1B2A6}">
  <ds:schemaRefs>
    <ds:schemaRef ds:uri="http://purl.org/dc/terms/"/>
    <ds:schemaRef ds:uri="http://www.w3.org/XML/1998/namespace"/>
    <ds:schemaRef ds:uri="http://purl.org/dc/dcmitype/"/>
    <ds:schemaRef ds:uri="6a7f9d9f-da52-47cd-ab26-0c5240e769e8"/>
    <ds:schemaRef ds:uri="http://schemas.openxmlformats.org/package/2006/metadata/core-properties"/>
    <ds:schemaRef ds:uri="http://schemas.microsoft.com/office/2006/documentManagement/types"/>
    <ds:schemaRef ds:uri="http://schemas.microsoft.com/office/infopath/2007/PartnerControls"/>
    <ds:schemaRef ds:uri="42c89f80-4c9c-470c-ac32-a137ceb86fe5"/>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6F3BE9A6-3324-4D70-A03C-1AEAC552ED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09b5b0-9889-436c-a183-33ec111a8f88"/>
    <ds:schemaRef ds:uri="d70bc63f-57c4-4c7e-be8f-6fb9c29e4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6294F0-3128-4794-9B5A-63A73D7458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Wiley Event Template-Final (1)</Template>
  <TotalTime>3926</TotalTime>
  <Words>1920</Words>
  <Application>Microsoft Office PowerPoint</Application>
  <PresentationFormat>Widescreen</PresentationFormat>
  <Paragraphs>262</Paragraphs>
  <Slides>28</Slides>
  <Notes>23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Arial</vt:lpstr>
      <vt:lpstr>Calibri</vt:lpstr>
      <vt:lpstr>Georgia</vt:lpstr>
      <vt:lpstr>Lucida Fax</vt:lpstr>
      <vt:lpstr>News Cycle</vt:lpstr>
      <vt:lpstr>Open Sans</vt:lpstr>
      <vt:lpstr>Open Sans Extrabold</vt:lpstr>
      <vt:lpstr>Raleway</vt:lpstr>
      <vt:lpstr>Source Code Pro</vt:lpstr>
      <vt:lpstr>Source Serif Pro</vt:lpstr>
      <vt:lpstr>System Font Regular</vt:lpstr>
      <vt:lpstr>Verdana</vt:lpstr>
      <vt:lpstr>Wingdings</vt:lpstr>
      <vt:lpstr>Wiley</vt:lpstr>
      <vt:lpstr>Westmoreland template</vt:lpstr>
      <vt:lpstr>Fundamental Aspects of the Spring Framework</vt:lpstr>
      <vt:lpstr>Learning Outcome</vt:lpstr>
      <vt:lpstr>Inversion of Control</vt:lpstr>
      <vt:lpstr>Inversion of Control (IoC)</vt:lpstr>
      <vt:lpstr>Inversion of Control (IoC)</vt:lpstr>
      <vt:lpstr>Inversion of Control (IoC)</vt:lpstr>
      <vt:lpstr>Dependency Injection</vt:lpstr>
      <vt:lpstr>Dependency Injection (DI)</vt:lpstr>
      <vt:lpstr>Dependency Injection (DI)</vt:lpstr>
      <vt:lpstr>Dependency Injection (DI)</vt:lpstr>
      <vt:lpstr>Dependency Injection (DI)</vt:lpstr>
      <vt:lpstr>The Spring IoC Container</vt:lpstr>
      <vt:lpstr>The Spring IoC Container</vt:lpstr>
      <vt:lpstr>The Spring IoC Container</vt:lpstr>
      <vt:lpstr>The Spring IoC Container</vt:lpstr>
      <vt:lpstr>The Spring IoC Container</vt:lpstr>
      <vt:lpstr>The Spring IoC Container</vt:lpstr>
      <vt:lpstr>Types of Dependency Injection</vt:lpstr>
      <vt:lpstr>Types of Dependency Injection</vt:lpstr>
      <vt:lpstr>Types of Dependency Injection</vt:lpstr>
      <vt:lpstr>Types of Dependency Injection</vt:lpstr>
      <vt:lpstr>Dependency Injection</vt:lpstr>
      <vt:lpstr>Dependency Injection</vt:lpstr>
      <vt:lpstr>Dependency Injection</vt:lpstr>
      <vt:lpstr>Quick Question</vt:lpstr>
      <vt:lpstr>Quick Question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Wiley Powerpoint Guidelines</dc:title>
  <dc:creator>Ghosh, Shruti</dc:creator>
  <cp:lastModifiedBy>Das, Akash</cp:lastModifiedBy>
  <cp:revision>162</cp:revision>
  <dcterms:created xsi:type="dcterms:W3CDTF">2021-06-07T07:38:38Z</dcterms:created>
  <dcterms:modified xsi:type="dcterms:W3CDTF">2022-03-25T01:43:42Z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0x0101002903BA6E7279AF4E95D7A5D7EE654895</vt:lpwstr>
  </property>
  <property fmtid="{D5CDD505-2E9C-101B-9397-08002B2CF9AE}" pid="3" name="Order">
    <vt:r8>1328700</vt:r8>
  </property>
  <property fmtid="{D5CDD505-2E9C-101B-9397-08002B2CF9AE}" pid="4" name="_ExtendedDescription">
    <vt:lpwstr/>
  </property>
  <property fmtid="{D5CDD505-2E9C-101B-9397-08002B2CF9AE}" pid="5" name="ComplianceAssetId">
    <vt:lpwstr/>
  </property>
</Properties>
</file>